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1"/>
  </p:sldMasterIdLst>
  <p:notesMasterIdLst>
    <p:notesMasterId r:id="rId8"/>
  </p:notesMasterIdLst>
  <p:sldIdLst>
    <p:sldId id="256" r:id="rId2"/>
    <p:sldId id="257" r:id="rId3"/>
    <p:sldId id="264" r:id="rId4"/>
    <p:sldId id="263" r:id="rId5"/>
    <p:sldId id="265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FAACB7-C3F3-F140-A6F7-A51607417FFC}" v="855" dt="2023-09-18T20:16:54.6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9"/>
    <p:restoredTop sz="94720"/>
  </p:normalViewPr>
  <p:slideViewPr>
    <p:cSldViewPr snapToGrid="0">
      <p:cViewPr varScale="1">
        <p:scale>
          <a:sx n="193" d="100"/>
          <a:sy n="193" d="100"/>
        </p:scale>
        <p:origin x="22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 Gruhn" userId="3bc36f80-60ee-4ed5-a605-94c4c23e9e3d" providerId="ADAL" clId="{33FAACB7-C3F3-F140-A6F7-A51607417FFC}"/>
    <pc:docChg chg="undo redo custSel addSld delSld modSld sldOrd">
      <pc:chgData name="Carl Gruhn" userId="3bc36f80-60ee-4ed5-a605-94c4c23e9e3d" providerId="ADAL" clId="{33FAACB7-C3F3-F140-A6F7-A51607417FFC}" dt="2023-09-18T20:16:54.668" v="1264"/>
      <pc:docMkLst>
        <pc:docMk/>
      </pc:docMkLst>
      <pc:sldChg chg="addSp delSp modSp mod setBg delDesignElem">
        <pc:chgData name="Carl Gruhn" userId="3bc36f80-60ee-4ed5-a605-94c4c23e9e3d" providerId="ADAL" clId="{33FAACB7-C3F3-F140-A6F7-A51607417FFC}" dt="2023-09-18T19:31:53.932" v="568"/>
        <pc:sldMkLst>
          <pc:docMk/>
          <pc:sldMk cId="2225635634" sldId="256"/>
        </pc:sldMkLst>
        <pc:spChg chg="mod">
          <ac:chgData name="Carl Gruhn" userId="3bc36f80-60ee-4ed5-a605-94c4c23e9e3d" providerId="ADAL" clId="{33FAACB7-C3F3-F140-A6F7-A51607417FFC}" dt="2023-09-18T19:28:49.821" v="560" actId="26606"/>
          <ac:spMkLst>
            <pc:docMk/>
            <pc:sldMk cId="2225635634" sldId="256"/>
            <ac:spMk id="2" creationId="{71F33CA5-3EAF-9484-79F8-DCD86BDF9B5C}"/>
          </ac:spMkLst>
        </pc:spChg>
        <pc:spChg chg="mod">
          <ac:chgData name="Carl Gruhn" userId="3bc36f80-60ee-4ed5-a605-94c4c23e9e3d" providerId="ADAL" clId="{33FAACB7-C3F3-F140-A6F7-A51607417FFC}" dt="2023-09-18T19:28:49.821" v="560" actId="26606"/>
          <ac:spMkLst>
            <pc:docMk/>
            <pc:sldMk cId="2225635634" sldId="256"/>
            <ac:spMk id="3" creationId="{26C540EC-34E4-D202-BA53-36C2CD6307E5}"/>
          </ac:spMkLst>
        </pc:spChg>
        <pc:spChg chg="add del">
          <ac:chgData name="Carl Gruhn" userId="3bc36f80-60ee-4ed5-a605-94c4c23e9e3d" providerId="ADAL" clId="{33FAACB7-C3F3-F140-A6F7-A51607417FFC}" dt="2023-09-18T19:31:53.932" v="568"/>
          <ac:spMkLst>
            <pc:docMk/>
            <pc:sldMk cId="2225635634" sldId="256"/>
            <ac:spMk id="5" creationId="{209699A8-9F52-4C34-9606-370C555BC9A1}"/>
          </ac:spMkLst>
        </pc:spChg>
        <pc:spChg chg="add del">
          <ac:chgData name="Carl Gruhn" userId="3bc36f80-60ee-4ed5-a605-94c4c23e9e3d" providerId="ADAL" clId="{33FAACB7-C3F3-F140-A6F7-A51607417FFC}" dt="2023-09-18T19:28:36.830" v="556"/>
          <ac:spMkLst>
            <pc:docMk/>
            <pc:sldMk cId="2225635634" sldId="256"/>
            <ac:spMk id="8" creationId="{92806DFD-E192-42CC-B190-3C4C95B8FF4E}"/>
          </ac:spMkLst>
        </pc:spChg>
        <pc:spChg chg="add del">
          <ac:chgData name="Carl Gruhn" userId="3bc36f80-60ee-4ed5-a605-94c4c23e9e3d" providerId="ADAL" clId="{33FAACB7-C3F3-F140-A6F7-A51607417FFC}" dt="2023-09-18T19:28:36.830" v="556"/>
          <ac:spMkLst>
            <pc:docMk/>
            <pc:sldMk cId="2225635634" sldId="256"/>
            <ac:spMk id="10" creationId="{5DA7D8ED-4DB6-46C0-AE81-24DA0AAF9A86}"/>
          </ac:spMkLst>
        </pc:spChg>
        <pc:spChg chg="add del">
          <ac:chgData name="Carl Gruhn" userId="3bc36f80-60ee-4ed5-a605-94c4c23e9e3d" providerId="ADAL" clId="{33FAACB7-C3F3-F140-A6F7-A51607417FFC}" dt="2023-09-18T19:28:36.830" v="556"/>
          <ac:spMkLst>
            <pc:docMk/>
            <pc:sldMk cId="2225635634" sldId="256"/>
            <ac:spMk id="12" creationId="{E5C12349-62E6-4BD7-9794-8785CD02DF1E}"/>
          </ac:spMkLst>
        </pc:spChg>
        <pc:spChg chg="add del">
          <ac:chgData name="Carl Gruhn" userId="3bc36f80-60ee-4ed5-a605-94c4c23e9e3d" providerId="ADAL" clId="{33FAACB7-C3F3-F140-A6F7-A51607417FFC}" dt="2023-09-18T19:28:36.830" v="556"/>
          <ac:spMkLst>
            <pc:docMk/>
            <pc:sldMk cId="2225635634" sldId="256"/>
            <ac:spMk id="14" creationId="{CDD5A4AA-8515-49AE-8C6C-9CF6E14C98A2}"/>
          </ac:spMkLst>
        </pc:spChg>
        <pc:cxnChg chg="add del">
          <ac:chgData name="Carl Gruhn" userId="3bc36f80-60ee-4ed5-a605-94c4c23e9e3d" providerId="ADAL" clId="{33FAACB7-C3F3-F140-A6F7-A51607417FFC}" dt="2023-09-18T19:31:53.932" v="568"/>
          <ac:cxnSpMkLst>
            <pc:docMk/>
            <pc:sldMk cId="2225635634" sldId="256"/>
            <ac:cxnSpMk id="6" creationId="{90CF8BA8-E7AA-4F97-9E4C-CD11742FA003}"/>
          </ac:cxnSpMkLst>
        </pc:cxnChg>
      </pc:sldChg>
      <pc:sldChg chg="addSp delSp modSp mod setBg">
        <pc:chgData name="Carl Gruhn" userId="3bc36f80-60ee-4ed5-a605-94c4c23e9e3d" providerId="ADAL" clId="{33FAACB7-C3F3-F140-A6F7-A51607417FFC}" dt="2023-09-18T19:31:53.932" v="568"/>
        <pc:sldMkLst>
          <pc:docMk/>
          <pc:sldMk cId="3164352374" sldId="257"/>
        </pc:sldMkLst>
        <pc:spChg chg="mod">
          <ac:chgData name="Carl Gruhn" userId="3bc36f80-60ee-4ed5-a605-94c4c23e9e3d" providerId="ADAL" clId="{33FAACB7-C3F3-F140-A6F7-A51607417FFC}" dt="2023-09-18T19:31:53.932" v="568"/>
          <ac:spMkLst>
            <pc:docMk/>
            <pc:sldMk cId="3164352374" sldId="257"/>
            <ac:spMk id="2" creationId="{B97BB09F-DC6B-063B-3FD4-B7D86514141F}"/>
          </ac:spMkLst>
        </pc:spChg>
        <pc:spChg chg="del mod">
          <ac:chgData name="Carl Gruhn" userId="3bc36f80-60ee-4ed5-a605-94c4c23e9e3d" providerId="ADAL" clId="{33FAACB7-C3F3-F140-A6F7-A51607417FFC}" dt="2023-09-18T19:28:59.520" v="561" actId="26606"/>
          <ac:spMkLst>
            <pc:docMk/>
            <pc:sldMk cId="3164352374" sldId="257"/>
            <ac:spMk id="3" creationId="{6510C036-5CA0-F9F0-6BF9-2E1BD2A7E53F}"/>
          </ac:spMkLst>
        </pc:spChg>
        <pc:graphicFrameChg chg="add mod">
          <ac:chgData name="Carl Gruhn" userId="3bc36f80-60ee-4ed5-a605-94c4c23e9e3d" providerId="ADAL" clId="{33FAACB7-C3F3-F140-A6F7-A51607417FFC}" dt="2023-09-18T19:31:03.259" v="565"/>
          <ac:graphicFrameMkLst>
            <pc:docMk/>
            <pc:sldMk cId="3164352374" sldId="257"/>
            <ac:graphicFrameMk id="8" creationId="{E9AC26A4-2D72-C30E-B371-A1B191A08DD7}"/>
          </ac:graphicFrameMkLst>
        </pc:graphicFrameChg>
      </pc:sldChg>
      <pc:sldChg chg="addSp delSp modSp del mod ord modTransition modClrScheme chgLayout">
        <pc:chgData name="Carl Gruhn" userId="3bc36f80-60ee-4ed5-a605-94c4c23e9e3d" providerId="ADAL" clId="{33FAACB7-C3F3-F140-A6F7-A51607417FFC}" dt="2023-09-18T19:34:02.979" v="677" actId="2696"/>
        <pc:sldMkLst>
          <pc:docMk/>
          <pc:sldMk cId="511068068" sldId="258"/>
        </pc:sldMkLst>
        <pc:spChg chg="mod ord">
          <ac:chgData name="Carl Gruhn" userId="3bc36f80-60ee-4ed5-a605-94c4c23e9e3d" providerId="ADAL" clId="{33FAACB7-C3F3-F140-A6F7-A51607417FFC}" dt="2023-09-18T19:31:53.932" v="568"/>
          <ac:spMkLst>
            <pc:docMk/>
            <pc:sldMk cId="511068068" sldId="258"/>
            <ac:spMk id="2" creationId="{9E4FACA2-22B5-E38A-394E-256B6F1DA067}"/>
          </ac:spMkLst>
        </pc:spChg>
        <pc:spChg chg="add del">
          <ac:chgData name="Carl Gruhn" userId="3bc36f80-60ee-4ed5-a605-94c4c23e9e3d" providerId="ADAL" clId="{33FAACB7-C3F3-F140-A6F7-A51607417FFC}" dt="2023-09-18T18:29:39.671" v="80" actId="11529"/>
          <ac:spMkLst>
            <pc:docMk/>
            <pc:sldMk cId="511068068" sldId="258"/>
            <ac:spMk id="5" creationId="{6CB8C2DD-D9E3-8B29-F7E1-B1ED631A9C75}"/>
          </ac:spMkLst>
        </pc:spChg>
        <pc:spChg chg="mod ord">
          <ac:chgData name="Carl Gruhn" userId="3bc36f80-60ee-4ed5-a605-94c4c23e9e3d" providerId="ADAL" clId="{33FAACB7-C3F3-F140-A6F7-A51607417FFC}" dt="2023-09-18T19:31:53.932" v="568"/>
          <ac:spMkLst>
            <pc:docMk/>
            <pc:sldMk cId="511068068" sldId="258"/>
            <ac:spMk id="6" creationId="{EC4B3AB3-B164-2E60-5370-74A97D4095D0}"/>
          </ac:spMkLst>
        </pc:spChg>
        <pc:spChg chg="add mod">
          <ac:chgData name="Carl Gruhn" userId="3bc36f80-60ee-4ed5-a605-94c4c23e9e3d" providerId="ADAL" clId="{33FAACB7-C3F3-F140-A6F7-A51607417FFC}" dt="2023-09-18T18:29:36.531" v="78"/>
          <ac:spMkLst>
            <pc:docMk/>
            <pc:sldMk cId="511068068" sldId="258"/>
            <ac:spMk id="7" creationId="{27A16223-57EB-2C1F-CB63-E148C7CF1B92}"/>
          </ac:spMkLst>
        </pc:spChg>
        <pc:spChg chg="add mod ord">
          <ac:chgData name="Carl Gruhn" userId="3bc36f80-60ee-4ed5-a605-94c4c23e9e3d" providerId="ADAL" clId="{33FAACB7-C3F3-F140-A6F7-A51607417FFC}" dt="2023-09-18T19:31:53.932" v="568"/>
          <ac:spMkLst>
            <pc:docMk/>
            <pc:sldMk cId="511068068" sldId="258"/>
            <ac:spMk id="9" creationId="{0A95BAC1-A56D-03FD-237F-168F19373596}"/>
          </ac:spMkLst>
        </pc:spChg>
        <pc:spChg chg="add del mod">
          <ac:chgData name="Carl Gruhn" userId="3bc36f80-60ee-4ed5-a605-94c4c23e9e3d" providerId="ADAL" clId="{33FAACB7-C3F3-F140-A6F7-A51607417FFC}" dt="2023-09-18T18:34:56.975" v="145" actId="767"/>
          <ac:spMkLst>
            <pc:docMk/>
            <pc:sldMk cId="511068068" sldId="258"/>
            <ac:spMk id="10" creationId="{C3B02ED2-B62D-A955-696E-88A568E1B4DD}"/>
          </ac:spMkLst>
        </pc:spChg>
        <pc:graphicFrameChg chg="del mod modGraphic">
          <ac:chgData name="Carl Gruhn" userId="3bc36f80-60ee-4ed5-a605-94c4c23e9e3d" providerId="ADAL" clId="{33FAACB7-C3F3-F140-A6F7-A51607417FFC}" dt="2023-09-18T18:34:09.648" v="101" actId="478"/>
          <ac:graphicFrameMkLst>
            <pc:docMk/>
            <pc:sldMk cId="511068068" sldId="258"/>
            <ac:graphicFrameMk id="11" creationId="{70DAFCC1-271D-6C2E-6013-7DA386DEAE0A}"/>
          </ac:graphicFrameMkLst>
        </pc:graphicFrameChg>
        <pc:cxnChg chg="add del">
          <ac:chgData name="Carl Gruhn" userId="3bc36f80-60ee-4ed5-a605-94c4c23e9e3d" providerId="ADAL" clId="{33FAACB7-C3F3-F140-A6F7-A51607417FFC}" dt="2023-09-18T18:27:31.233" v="66" actId="11529"/>
          <ac:cxnSpMkLst>
            <pc:docMk/>
            <pc:sldMk cId="511068068" sldId="258"/>
            <ac:cxnSpMk id="4" creationId="{B7E99A5E-E85F-BB46-3ADA-10D9A57A288C}"/>
          </ac:cxnSpMkLst>
        </pc:cxnChg>
      </pc:sldChg>
      <pc:sldChg chg="modSp del">
        <pc:chgData name="Carl Gruhn" userId="3bc36f80-60ee-4ed5-a605-94c4c23e9e3d" providerId="ADAL" clId="{33FAACB7-C3F3-F140-A6F7-A51607417FFC}" dt="2023-09-18T19:33:59.634" v="676" actId="2696"/>
        <pc:sldMkLst>
          <pc:docMk/>
          <pc:sldMk cId="3942605585" sldId="261"/>
        </pc:sldMkLst>
        <pc:spChg chg="mod">
          <ac:chgData name="Carl Gruhn" userId="3bc36f80-60ee-4ed5-a605-94c4c23e9e3d" providerId="ADAL" clId="{33FAACB7-C3F3-F140-A6F7-A51607417FFC}" dt="2023-09-18T19:31:53.932" v="568"/>
          <ac:spMkLst>
            <pc:docMk/>
            <pc:sldMk cId="3942605585" sldId="261"/>
            <ac:spMk id="2" creationId="{7DC59009-0663-6267-3468-8DEB41AA506B}"/>
          </ac:spMkLst>
        </pc:spChg>
        <pc:spChg chg="mod">
          <ac:chgData name="Carl Gruhn" userId="3bc36f80-60ee-4ed5-a605-94c4c23e9e3d" providerId="ADAL" clId="{33FAACB7-C3F3-F140-A6F7-A51607417FFC}" dt="2023-09-18T19:31:53.932" v="568"/>
          <ac:spMkLst>
            <pc:docMk/>
            <pc:sldMk cId="3942605585" sldId="261"/>
            <ac:spMk id="3" creationId="{B2FA5F9B-D172-8017-1DF1-D16E0711A976}"/>
          </ac:spMkLst>
        </pc:spChg>
      </pc:sldChg>
      <pc:sldChg chg="modSp ord">
        <pc:chgData name="Carl Gruhn" userId="3bc36f80-60ee-4ed5-a605-94c4c23e9e3d" providerId="ADAL" clId="{33FAACB7-C3F3-F140-A6F7-A51607417FFC}" dt="2023-09-18T19:31:53.932" v="568"/>
        <pc:sldMkLst>
          <pc:docMk/>
          <pc:sldMk cId="919003023" sldId="262"/>
        </pc:sldMkLst>
        <pc:spChg chg="mod">
          <ac:chgData name="Carl Gruhn" userId="3bc36f80-60ee-4ed5-a605-94c4c23e9e3d" providerId="ADAL" clId="{33FAACB7-C3F3-F140-A6F7-A51607417FFC}" dt="2023-09-18T19:31:53.932" v="568"/>
          <ac:spMkLst>
            <pc:docMk/>
            <pc:sldMk cId="919003023" sldId="262"/>
            <ac:spMk id="2" creationId="{D21838CA-E6B1-77EC-5F48-34E6B83D98AE}"/>
          </ac:spMkLst>
        </pc:spChg>
      </pc:sldChg>
      <pc:sldChg chg="addSp modSp mod modTransition setBg modAnim">
        <pc:chgData name="Carl Gruhn" userId="3bc36f80-60ee-4ed5-a605-94c4c23e9e3d" providerId="ADAL" clId="{33FAACB7-C3F3-F140-A6F7-A51607417FFC}" dt="2023-09-18T20:14:10.464" v="1220"/>
        <pc:sldMkLst>
          <pc:docMk/>
          <pc:sldMk cId="1948514249" sldId="263"/>
        </pc:sldMkLst>
        <pc:spChg chg="mod">
          <ac:chgData name="Carl Gruhn" userId="3bc36f80-60ee-4ed5-a605-94c4c23e9e3d" providerId="ADAL" clId="{33FAACB7-C3F3-F140-A6F7-A51607417FFC}" dt="2023-09-18T20:04:21.218" v="1176" actId="20577"/>
          <ac:spMkLst>
            <pc:docMk/>
            <pc:sldMk cId="1948514249" sldId="263"/>
            <ac:spMk id="2" creationId="{5A176830-FE80-11D5-BB93-88FB12715141}"/>
          </ac:spMkLst>
        </pc:spChg>
        <pc:spChg chg="mod">
          <ac:chgData name="Carl Gruhn" userId="3bc36f80-60ee-4ed5-a605-94c4c23e9e3d" providerId="ADAL" clId="{33FAACB7-C3F3-F140-A6F7-A51607417FFC}" dt="2023-09-18T19:31:53.932" v="568"/>
          <ac:spMkLst>
            <pc:docMk/>
            <pc:sldMk cId="1948514249" sldId="263"/>
            <ac:spMk id="3" creationId="{C86591A2-48DA-DA60-217E-7435CA77C7DC}"/>
          </ac:spMkLst>
        </pc:spChg>
        <pc:spChg chg="mod">
          <ac:chgData name="Carl Gruhn" userId="3bc36f80-60ee-4ed5-a605-94c4c23e9e3d" providerId="ADAL" clId="{33FAACB7-C3F3-F140-A6F7-A51607417FFC}" dt="2023-09-18T20:00:25.902" v="1072"/>
          <ac:spMkLst>
            <pc:docMk/>
            <pc:sldMk cId="1948514249" sldId="263"/>
            <ac:spMk id="4" creationId="{A2F1B144-C118-C96B-6ADE-91D5780F7FA1}"/>
          </ac:spMkLst>
        </pc:spChg>
        <pc:spChg chg="mod">
          <ac:chgData name="Carl Gruhn" userId="3bc36f80-60ee-4ed5-a605-94c4c23e9e3d" providerId="ADAL" clId="{33FAACB7-C3F3-F140-A6F7-A51607417FFC}" dt="2023-09-18T19:31:53.932" v="568"/>
          <ac:spMkLst>
            <pc:docMk/>
            <pc:sldMk cId="1948514249" sldId="263"/>
            <ac:spMk id="5" creationId="{11EACF58-4AC3-8186-0DCD-E06CE852A227}"/>
          </ac:spMkLst>
        </pc:spChg>
        <pc:spChg chg="mod">
          <ac:chgData name="Carl Gruhn" userId="3bc36f80-60ee-4ed5-a605-94c4c23e9e3d" providerId="ADAL" clId="{33FAACB7-C3F3-F140-A6F7-A51607417FFC}" dt="2023-09-18T19:31:53.932" v="568"/>
          <ac:spMkLst>
            <pc:docMk/>
            <pc:sldMk cId="1948514249" sldId="263"/>
            <ac:spMk id="6" creationId="{CBD27BB6-B22F-E4C0-C412-16186CC53674}"/>
          </ac:spMkLst>
        </pc:spChg>
        <pc:picChg chg="add mod modCrop">
          <ac:chgData name="Carl Gruhn" userId="3bc36f80-60ee-4ed5-a605-94c4c23e9e3d" providerId="ADAL" clId="{33FAACB7-C3F3-F140-A6F7-A51607417FFC}" dt="2023-09-18T20:01:52.919" v="1160" actId="1076"/>
          <ac:picMkLst>
            <pc:docMk/>
            <pc:sldMk cId="1948514249" sldId="263"/>
            <ac:picMk id="7" creationId="{32F115C0-348E-97E1-BF91-5497B2F9DC2C}"/>
          </ac:picMkLst>
        </pc:picChg>
      </pc:sldChg>
      <pc:sldChg chg="addSp delSp modSp new mod">
        <pc:chgData name="Carl Gruhn" userId="3bc36f80-60ee-4ed5-a605-94c4c23e9e3d" providerId="ADAL" clId="{33FAACB7-C3F3-F140-A6F7-A51607417FFC}" dt="2023-09-18T20:16:54.668" v="1264"/>
        <pc:sldMkLst>
          <pc:docMk/>
          <pc:sldMk cId="8681703" sldId="264"/>
        </pc:sldMkLst>
        <pc:spChg chg="mod">
          <ac:chgData name="Carl Gruhn" userId="3bc36f80-60ee-4ed5-a605-94c4c23e9e3d" providerId="ADAL" clId="{33FAACB7-C3F3-F140-A6F7-A51607417FFC}" dt="2023-09-18T19:31:53.932" v="568"/>
          <ac:spMkLst>
            <pc:docMk/>
            <pc:sldMk cId="8681703" sldId="264"/>
            <ac:spMk id="2" creationId="{40049803-0013-C6AD-74B8-1C5106529CC3}"/>
          </ac:spMkLst>
        </pc:spChg>
        <pc:spChg chg="del mod">
          <ac:chgData name="Carl Gruhn" userId="3bc36f80-60ee-4ed5-a605-94c4c23e9e3d" providerId="ADAL" clId="{33FAACB7-C3F3-F140-A6F7-A51607417FFC}" dt="2023-09-18T19:16:50.849" v="290" actId="1032"/>
          <ac:spMkLst>
            <pc:docMk/>
            <pc:sldMk cId="8681703" sldId="264"/>
            <ac:spMk id="3" creationId="{B16DF98E-5EFA-6B1B-12F7-D670CD62D2DF}"/>
          </ac:spMkLst>
        </pc:spChg>
        <pc:spChg chg="add del mod">
          <ac:chgData name="Carl Gruhn" userId="3bc36f80-60ee-4ed5-a605-94c4c23e9e3d" providerId="ADAL" clId="{33FAACB7-C3F3-F140-A6F7-A51607417FFC}" dt="2023-09-18T19:38:34.024" v="836" actId="478"/>
          <ac:spMkLst>
            <pc:docMk/>
            <pc:sldMk cId="8681703" sldId="264"/>
            <ac:spMk id="5" creationId="{6707DD37-BED4-EF3D-8624-3988D30D8A1A}"/>
          </ac:spMkLst>
        </pc:spChg>
        <pc:graphicFrameChg chg="add mod modGraphic">
          <ac:chgData name="Carl Gruhn" userId="3bc36f80-60ee-4ed5-a605-94c4c23e9e3d" providerId="ADAL" clId="{33FAACB7-C3F3-F140-A6F7-A51607417FFC}" dt="2023-09-18T20:16:54.668" v="1264"/>
          <ac:graphicFrameMkLst>
            <pc:docMk/>
            <pc:sldMk cId="8681703" sldId="264"/>
            <ac:graphicFrameMk id="4" creationId="{E52A522B-8B69-420E-121E-09D1D67C370B}"/>
          </ac:graphicFrameMkLst>
        </pc:graphicFrameChg>
      </pc:sldChg>
      <pc:sldChg chg="modSp add mod ord setBg">
        <pc:chgData name="Carl Gruhn" userId="3bc36f80-60ee-4ed5-a605-94c4c23e9e3d" providerId="ADAL" clId="{33FAACB7-C3F3-F140-A6F7-A51607417FFC}" dt="2023-09-18T19:33:47.039" v="675" actId="20577"/>
        <pc:sldMkLst>
          <pc:docMk/>
          <pc:sldMk cId="475789713" sldId="265"/>
        </pc:sldMkLst>
        <pc:spChg chg="mod">
          <ac:chgData name="Carl Gruhn" userId="3bc36f80-60ee-4ed5-a605-94c4c23e9e3d" providerId="ADAL" clId="{33FAACB7-C3F3-F140-A6F7-A51607417FFC}" dt="2023-09-18T19:33:03.147" v="588" actId="20577"/>
          <ac:spMkLst>
            <pc:docMk/>
            <pc:sldMk cId="475789713" sldId="265"/>
            <ac:spMk id="2" creationId="{B97BB09F-DC6B-063B-3FD4-B7D86514141F}"/>
          </ac:spMkLst>
        </pc:spChg>
        <pc:graphicFrameChg chg="mod">
          <ac:chgData name="Carl Gruhn" userId="3bc36f80-60ee-4ed5-a605-94c4c23e9e3d" providerId="ADAL" clId="{33FAACB7-C3F3-F140-A6F7-A51607417FFC}" dt="2023-09-18T19:33:47.039" v="675" actId="20577"/>
          <ac:graphicFrameMkLst>
            <pc:docMk/>
            <pc:sldMk cId="475789713" sldId="265"/>
            <ac:graphicFrameMk id="8" creationId="{E9AC26A4-2D72-C30E-B371-A1B191A08DD7}"/>
          </ac:graphicFrameMkLst>
        </pc:graphicFrameChg>
      </pc:sldChg>
      <pc:sldChg chg="addSp delSp modSp add del mod setBg addAnim delAnim modAnim">
        <pc:chgData name="Carl Gruhn" userId="3bc36f80-60ee-4ed5-a605-94c4c23e9e3d" providerId="ADAL" clId="{33FAACB7-C3F3-F140-A6F7-A51607417FFC}" dt="2023-09-18T20:14:31.468" v="1221" actId="2696"/>
        <pc:sldMkLst>
          <pc:docMk/>
          <pc:sldMk cId="4232065952" sldId="266"/>
        </pc:sldMkLst>
        <pc:spChg chg="mod">
          <ac:chgData name="Carl Gruhn" userId="3bc36f80-60ee-4ed5-a605-94c4c23e9e3d" providerId="ADAL" clId="{33FAACB7-C3F3-F140-A6F7-A51607417FFC}" dt="2023-09-18T20:10:43.488" v="1206" actId="1076"/>
          <ac:spMkLst>
            <pc:docMk/>
            <pc:sldMk cId="4232065952" sldId="266"/>
            <ac:spMk id="4" creationId="{A2F1B144-C118-C96B-6ADE-91D5780F7FA1}"/>
          </ac:spMkLst>
        </pc:spChg>
        <pc:spChg chg="mod">
          <ac:chgData name="Carl Gruhn" userId="3bc36f80-60ee-4ed5-a605-94c4c23e9e3d" providerId="ADAL" clId="{33FAACB7-C3F3-F140-A6F7-A51607417FFC}" dt="2023-09-18T20:10:27.735" v="1199" actId="1076"/>
          <ac:spMkLst>
            <pc:docMk/>
            <pc:sldMk cId="4232065952" sldId="266"/>
            <ac:spMk id="5" creationId="{11EACF58-4AC3-8186-0DCD-E06CE852A227}"/>
          </ac:spMkLst>
        </pc:spChg>
        <pc:spChg chg="mod">
          <ac:chgData name="Carl Gruhn" userId="3bc36f80-60ee-4ed5-a605-94c4c23e9e3d" providerId="ADAL" clId="{33FAACB7-C3F3-F140-A6F7-A51607417FFC}" dt="2023-09-18T20:10:43.676" v="1207" actId="1076"/>
          <ac:spMkLst>
            <pc:docMk/>
            <pc:sldMk cId="4232065952" sldId="266"/>
            <ac:spMk id="6" creationId="{CBD27BB6-B22F-E4C0-C412-16186CC53674}"/>
          </ac:spMkLst>
        </pc:spChg>
        <pc:picChg chg="add del">
          <ac:chgData name="Carl Gruhn" userId="3bc36f80-60ee-4ed5-a605-94c4c23e9e3d" providerId="ADAL" clId="{33FAACB7-C3F3-F140-A6F7-A51607417FFC}" dt="2023-09-18T20:10:42.306" v="1204" actId="478"/>
          <ac:picMkLst>
            <pc:docMk/>
            <pc:sldMk cId="4232065952" sldId="266"/>
            <ac:picMk id="7" creationId="{32F115C0-348E-97E1-BF91-5497B2F9DC2C}"/>
          </ac:picMkLst>
        </pc:picChg>
      </pc:sldChg>
    </pc:docChg>
  </pc:docChgLst>
  <pc:docChgLst>
    <pc:chgData name="Carl Gruhn" userId="3bc36f80-60ee-4ed5-a605-94c4c23e9e3d" providerId="ADAL" clId="{DB5BE82D-A1F5-A440-B76E-DC5A59D03E18}"/>
    <pc:docChg chg="undo redo custSel modSld">
      <pc:chgData name="Carl Gruhn" userId="3bc36f80-60ee-4ed5-a605-94c4c23e9e3d" providerId="ADAL" clId="{DB5BE82D-A1F5-A440-B76E-DC5A59D03E18}" dt="2023-09-17T22:20:51.626" v="1190" actId="20577"/>
      <pc:docMkLst>
        <pc:docMk/>
      </pc:docMkLst>
      <pc:sldChg chg="modSp">
        <pc:chgData name="Carl Gruhn" userId="3bc36f80-60ee-4ed5-a605-94c4c23e9e3d" providerId="ADAL" clId="{DB5BE82D-A1F5-A440-B76E-DC5A59D03E18}" dt="2023-09-17T21:34:33.969" v="680" actId="20577"/>
        <pc:sldMkLst>
          <pc:docMk/>
          <pc:sldMk cId="2225635634" sldId="256"/>
        </pc:sldMkLst>
        <pc:spChg chg="mod">
          <ac:chgData name="Carl Gruhn" userId="3bc36f80-60ee-4ed5-a605-94c4c23e9e3d" providerId="ADAL" clId="{DB5BE82D-A1F5-A440-B76E-DC5A59D03E18}" dt="2023-09-17T21:34:33.969" v="680" actId="20577"/>
          <ac:spMkLst>
            <pc:docMk/>
            <pc:sldMk cId="2225635634" sldId="256"/>
            <ac:spMk id="2" creationId="{71F33CA5-3EAF-9484-79F8-DCD86BDF9B5C}"/>
          </ac:spMkLst>
        </pc:spChg>
        <pc:spChg chg="mod">
          <ac:chgData name="Carl Gruhn" userId="3bc36f80-60ee-4ed5-a605-94c4c23e9e3d" providerId="ADAL" clId="{DB5BE82D-A1F5-A440-B76E-DC5A59D03E18}" dt="2023-09-17T21:33:59.026" v="649" actId="20577"/>
          <ac:spMkLst>
            <pc:docMk/>
            <pc:sldMk cId="2225635634" sldId="256"/>
            <ac:spMk id="3" creationId="{26C540EC-34E4-D202-BA53-36C2CD6307E5}"/>
          </ac:spMkLst>
        </pc:spChg>
      </pc:sldChg>
      <pc:sldChg chg="addSp delSp modSp">
        <pc:chgData name="Carl Gruhn" userId="3bc36f80-60ee-4ed5-a605-94c4c23e9e3d" providerId="ADAL" clId="{DB5BE82D-A1F5-A440-B76E-DC5A59D03E18}" dt="2023-09-17T21:41:26.207" v="804" actId="20577"/>
        <pc:sldMkLst>
          <pc:docMk/>
          <pc:sldMk cId="3164352374" sldId="257"/>
        </pc:sldMkLst>
        <pc:spChg chg="mod">
          <ac:chgData name="Carl Gruhn" userId="3bc36f80-60ee-4ed5-a605-94c4c23e9e3d" providerId="ADAL" clId="{DB5BE82D-A1F5-A440-B76E-DC5A59D03E18}" dt="2023-09-17T21:41:26.207" v="804" actId="20577"/>
          <ac:spMkLst>
            <pc:docMk/>
            <pc:sldMk cId="3164352374" sldId="257"/>
            <ac:spMk id="3" creationId="{6510C036-5CA0-F9F0-6BF9-2E1BD2A7E53F}"/>
          </ac:spMkLst>
        </pc:spChg>
        <pc:inkChg chg="add del">
          <ac:chgData name="Carl Gruhn" userId="3bc36f80-60ee-4ed5-a605-94c4c23e9e3d" providerId="ADAL" clId="{DB5BE82D-A1F5-A440-B76E-DC5A59D03E18}" dt="2023-09-16T21:19:22.712" v="7"/>
          <ac:inkMkLst>
            <pc:docMk/>
            <pc:sldMk cId="3164352374" sldId="257"/>
            <ac:inkMk id="4" creationId="{98426F89-A1D1-4BF2-CB99-7FDDB8BEFB3C}"/>
          </ac:inkMkLst>
        </pc:inkChg>
        <pc:inkChg chg="add del">
          <ac:chgData name="Carl Gruhn" userId="3bc36f80-60ee-4ed5-a605-94c4c23e9e3d" providerId="ADAL" clId="{DB5BE82D-A1F5-A440-B76E-DC5A59D03E18}" dt="2023-09-16T21:19:22.184" v="6"/>
          <ac:inkMkLst>
            <pc:docMk/>
            <pc:sldMk cId="3164352374" sldId="257"/>
            <ac:inkMk id="5" creationId="{26795A22-1E1C-D0C3-0881-0FB47E764509}"/>
          </ac:inkMkLst>
        </pc:inkChg>
        <pc:inkChg chg="add del">
          <ac:chgData name="Carl Gruhn" userId="3bc36f80-60ee-4ed5-a605-94c4c23e9e3d" providerId="ADAL" clId="{DB5BE82D-A1F5-A440-B76E-DC5A59D03E18}" dt="2023-09-16T21:19:21.586" v="5"/>
          <ac:inkMkLst>
            <pc:docMk/>
            <pc:sldMk cId="3164352374" sldId="257"/>
            <ac:inkMk id="6" creationId="{F74B61D6-361F-043A-7E97-DB3E4B222A4F}"/>
          </ac:inkMkLst>
        </pc:inkChg>
        <pc:inkChg chg="add del reco">
          <ac:chgData name="Carl Gruhn" userId="3bc36f80-60ee-4ed5-a605-94c4c23e9e3d" providerId="ADAL" clId="{DB5BE82D-A1F5-A440-B76E-DC5A59D03E18}" dt="2023-09-16T21:19:21.586" v="5"/>
          <ac:inkMkLst>
            <pc:docMk/>
            <pc:sldMk cId="3164352374" sldId="257"/>
            <ac:inkMk id="7" creationId="{C0178321-DF24-8FED-4765-96E691BBDFC0}"/>
          </ac:inkMkLst>
        </pc:inkChg>
      </pc:sldChg>
      <pc:sldChg chg="addSp delSp modSp mod modClrScheme chgLayout">
        <pc:chgData name="Carl Gruhn" userId="3bc36f80-60ee-4ed5-a605-94c4c23e9e3d" providerId="ADAL" clId="{DB5BE82D-A1F5-A440-B76E-DC5A59D03E18}" dt="2023-09-17T21:31:19.020" v="572" actId="478"/>
        <pc:sldMkLst>
          <pc:docMk/>
          <pc:sldMk cId="511068068" sldId="258"/>
        </pc:sldMkLst>
        <pc:spChg chg="mod ord">
          <ac:chgData name="Carl Gruhn" userId="3bc36f80-60ee-4ed5-a605-94c4c23e9e3d" providerId="ADAL" clId="{DB5BE82D-A1F5-A440-B76E-DC5A59D03E18}" dt="2023-09-17T21:31:11.350" v="570" actId="700"/>
          <ac:spMkLst>
            <pc:docMk/>
            <pc:sldMk cId="511068068" sldId="258"/>
            <ac:spMk id="2" creationId="{9E4FACA2-22B5-E38A-394E-256B6F1DA067}"/>
          </ac:spMkLst>
        </pc:spChg>
        <pc:spChg chg="del mod ord">
          <ac:chgData name="Carl Gruhn" userId="3bc36f80-60ee-4ed5-a605-94c4c23e9e3d" providerId="ADAL" clId="{DB5BE82D-A1F5-A440-B76E-DC5A59D03E18}" dt="2023-09-17T21:19:16.878" v="174"/>
          <ac:spMkLst>
            <pc:docMk/>
            <pc:sldMk cId="511068068" sldId="258"/>
            <ac:spMk id="3" creationId="{88E0A0D1-12E2-FB7B-8369-86DA972118FC}"/>
          </ac:spMkLst>
        </pc:spChg>
        <pc:spChg chg="add del mod ord">
          <ac:chgData name="Carl Gruhn" userId="3bc36f80-60ee-4ed5-a605-94c4c23e9e3d" providerId="ADAL" clId="{DB5BE82D-A1F5-A440-B76E-DC5A59D03E18}" dt="2023-09-17T21:31:19.020" v="572" actId="478"/>
          <ac:spMkLst>
            <pc:docMk/>
            <pc:sldMk cId="511068068" sldId="258"/>
            <ac:spMk id="4" creationId="{23AFE6D7-6F14-F88C-196B-0B9BFF0BC226}"/>
          </ac:spMkLst>
        </pc:spChg>
        <pc:spChg chg="add del mod ord">
          <ac:chgData name="Carl Gruhn" userId="3bc36f80-60ee-4ed5-a605-94c4c23e9e3d" providerId="ADAL" clId="{DB5BE82D-A1F5-A440-B76E-DC5A59D03E18}" dt="2023-09-17T21:31:14.944" v="571" actId="478"/>
          <ac:spMkLst>
            <pc:docMk/>
            <pc:sldMk cId="511068068" sldId="258"/>
            <ac:spMk id="5" creationId="{E40F1BC2-52B7-983B-EDCC-4202DD1FEE10}"/>
          </ac:spMkLst>
        </pc:spChg>
        <pc:spChg chg="add del mod ord">
          <ac:chgData name="Carl Gruhn" userId="3bc36f80-60ee-4ed5-a605-94c4c23e9e3d" providerId="ADAL" clId="{DB5BE82D-A1F5-A440-B76E-DC5A59D03E18}" dt="2023-09-17T21:31:11.350" v="570" actId="700"/>
          <ac:spMkLst>
            <pc:docMk/>
            <pc:sldMk cId="511068068" sldId="258"/>
            <ac:spMk id="6" creationId="{EC4B3AB3-B164-2E60-5370-74A97D4095D0}"/>
          </ac:spMkLst>
        </pc:spChg>
        <pc:graphicFrameChg chg="add del mod ord modGraphic">
          <ac:chgData name="Carl Gruhn" userId="3bc36f80-60ee-4ed5-a605-94c4c23e9e3d" providerId="ADAL" clId="{DB5BE82D-A1F5-A440-B76E-DC5A59D03E18}" dt="2023-09-17T21:15:25.834" v="140"/>
          <ac:graphicFrameMkLst>
            <pc:docMk/>
            <pc:sldMk cId="511068068" sldId="258"/>
            <ac:graphicFrameMk id="7" creationId="{EDBC7ACB-FFA6-A7DE-B7ED-0820A450E83A}"/>
          </ac:graphicFrameMkLst>
        </pc:graphicFrameChg>
        <pc:graphicFrameChg chg="add del mod ord modGraphic">
          <ac:chgData name="Carl Gruhn" userId="3bc36f80-60ee-4ed5-a605-94c4c23e9e3d" providerId="ADAL" clId="{DB5BE82D-A1F5-A440-B76E-DC5A59D03E18}" dt="2023-09-17T21:16:14.669" v="146"/>
          <ac:graphicFrameMkLst>
            <pc:docMk/>
            <pc:sldMk cId="511068068" sldId="258"/>
            <ac:graphicFrameMk id="10" creationId="{4CE1D91B-05B3-7117-CF17-FB2019ED2B15}"/>
          </ac:graphicFrameMkLst>
        </pc:graphicFrameChg>
        <pc:graphicFrameChg chg="add mod ord modGraphic">
          <ac:chgData name="Carl Gruhn" userId="3bc36f80-60ee-4ed5-a605-94c4c23e9e3d" providerId="ADAL" clId="{DB5BE82D-A1F5-A440-B76E-DC5A59D03E18}" dt="2023-09-17T21:31:11.350" v="570" actId="700"/>
          <ac:graphicFrameMkLst>
            <pc:docMk/>
            <pc:sldMk cId="511068068" sldId="258"/>
            <ac:graphicFrameMk id="11" creationId="{70DAFCC1-271D-6C2E-6013-7DA386DEAE0A}"/>
          </ac:graphicFrameMkLst>
        </pc:graphicFrameChg>
        <pc:inkChg chg="add del">
          <ac:chgData name="Carl Gruhn" userId="3bc36f80-60ee-4ed5-a605-94c4c23e9e3d" providerId="ADAL" clId="{DB5BE82D-A1F5-A440-B76E-DC5A59D03E18}" dt="2023-09-17T21:15:33.330" v="144"/>
          <ac:inkMkLst>
            <pc:docMk/>
            <pc:sldMk cId="511068068" sldId="258"/>
            <ac:inkMk id="8" creationId="{60944102-CC13-4807-ECF0-39D089077168}"/>
          </ac:inkMkLst>
        </pc:inkChg>
        <pc:inkChg chg="add del">
          <ac:chgData name="Carl Gruhn" userId="3bc36f80-60ee-4ed5-a605-94c4c23e9e3d" providerId="ADAL" clId="{DB5BE82D-A1F5-A440-B76E-DC5A59D03E18}" dt="2023-09-17T21:15:32.977" v="143"/>
          <ac:inkMkLst>
            <pc:docMk/>
            <pc:sldMk cId="511068068" sldId="258"/>
            <ac:inkMk id="9" creationId="{58B435D8-333F-392E-DC51-2994B9A4B826}"/>
          </ac:inkMkLst>
        </pc:inkChg>
        <pc:cxnChg chg="add del mod">
          <ac:chgData name="Carl Gruhn" userId="3bc36f80-60ee-4ed5-a605-94c4c23e9e3d" providerId="ADAL" clId="{DB5BE82D-A1F5-A440-B76E-DC5A59D03E18}" dt="2023-09-17T21:24:00.495" v="236" actId="478"/>
          <ac:cxnSpMkLst>
            <pc:docMk/>
            <pc:sldMk cId="511068068" sldId="258"/>
            <ac:cxnSpMk id="12" creationId="{96FD7D90-E227-A77F-C6D2-A9B618C1D5F8}"/>
          </ac:cxnSpMkLst>
        </pc:cxnChg>
      </pc:sldChg>
      <pc:sldChg chg="modSp">
        <pc:chgData name="Carl Gruhn" userId="3bc36f80-60ee-4ed5-a605-94c4c23e9e3d" providerId="ADAL" clId="{DB5BE82D-A1F5-A440-B76E-DC5A59D03E18}" dt="2023-09-17T22:20:51.626" v="1190" actId="20577"/>
        <pc:sldMkLst>
          <pc:docMk/>
          <pc:sldMk cId="3942605585" sldId="261"/>
        </pc:sldMkLst>
        <pc:spChg chg="mod">
          <ac:chgData name="Carl Gruhn" userId="3bc36f80-60ee-4ed5-a605-94c4c23e9e3d" providerId="ADAL" clId="{DB5BE82D-A1F5-A440-B76E-DC5A59D03E18}" dt="2023-09-17T22:20:51.626" v="1190" actId="20577"/>
          <ac:spMkLst>
            <pc:docMk/>
            <pc:sldMk cId="3942605585" sldId="261"/>
            <ac:spMk id="3" creationId="{B2FA5F9B-D172-8017-1DF1-D16E0711A976}"/>
          </ac:spMkLst>
        </pc:spChg>
      </pc:sldChg>
      <pc:sldChg chg="addSp modSp mod modClrScheme chgLayout">
        <pc:chgData name="Carl Gruhn" userId="3bc36f80-60ee-4ed5-a605-94c4c23e9e3d" providerId="ADAL" clId="{DB5BE82D-A1F5-A440-B76E-DC5A59D03E18}" dt="2023-09-17T22:15:53.792" v="1015" actId="20577"/>
        <pc:sldMkLst>
          <pc:docMk/>
          <pc:sldMk cId="1948514249" sldId="263"/>
        </pc:sldMkLst>
        <pc:spChg chg="mod ord">
          <ac:chgData name="Carl Gruhn" userId="3bc36f80-60ee-4ed5-a605-94c4c23e9e3d" providerId="ADAL" clId="{DB5BE82D-A1F5-A440-B76E-DC5A59D03E18}" dt="2023-09-17T22:06:28.010" v="806" actId="700"/>
          <ac:spMkLst>
            <pc:docMk/>
            <pc:sldMk cId="1948514249" sldId="263"/>
            <ac:spMk id="2" creationId="{5A176830-FE80-11D5-BB93-88FB12715141}"/>
          </ac:spMkLst>
        </pc:spChg>
        <pc:spChg chg="mod ord">
          <ac:chgData name="Carl Gruhn" userId="3bc36f80-60ee-4ed5-a605-94c4c23e9e3d" providerId="ADAL" clId="{DB5BE82D-A1F5-A440-B76E-DC5A59D03E18}" dt="2023-09-17T22:15:53.792" v="1015" actId="20577"/>
          <ac:spMkLst>
            <pc:docMk/>
            <pc:sldMk cId="1948514249" sldId="263"/>
            <ac:spMk id="3" creationId="{C86591A2-48DA-DA60-217E-7435CA77C7DC}"/>
          </ac:spMkLst>
        </pc:spChg>
        <pc:spChg chg="add mod ord">
          <ac:chgData name="Carl Gruhn" userId="3bc36f80-60ee-4ed5-a605-94c4c23e9e3d" providerId="ADAL" clId="{DB5BE82D-A1F5-A440-B76E-DC5A59D03E18}" dt="2023-09-17T22:14:29.973" v="995" actId="20577"/>
          <ac:spMkLst>
            <pc:docMk/>
            <pc:sldMk cId="1948514249" sldId="263"/>
            <ac:spMk id="4" creationId="{A2F1B144-C118-C96B-6ADE-91D5780F7FA1}"/>
          </ac:spMkLst>
        </pc:spChg>
        <pc:spChg chg="add mod ord">
          <ac:chgData name="Carl Gruhn" userId="3bc36f80-60ee-4ed5-a605-94c4c23e9e3d" providerId="ADAL" clId="{DB5BE82D-A1F5-A440-B76E-DC5A59D03E18}" dt="2023-09-17T22:13:37.995" v="959" actId="113"/>
          <ac:spMkLst>
            <pc:docMk/>
            <pc:sldMk cId="1948514249" sldId="263"/>
            <ac:spMk id="5" creationId="{11EACF58-4AC3-8186-0DCD-E06CE852A227}"/>
          </ac:spMkLst>
        </pc:spChg>
        <pc:spChg chg="add mod ord">
          <ac:chgData name="Carl Gruhn" userId="3bc36f80-60ee-4ed5-a605-94c4c23e9e3d" providerId="ADAL" clId="{DB5BE82D-A1F5-A440-B76E-DC5A59D03E18}" dt="2023-09-17T22:14:12.703" v="966" actId="255"/>
          <ac:spMkLst>
            <pc:docMk/>
            <pc:sldMk cId="1948514249" sldId="263"/>
            <ac:spMk id="6" creationId="{CBD27BB6-B22F-E4C0-C412-16186CC53674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759784-3F12-4B9C-AF44-23B206412F21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0DA4A6BE-FBD5-4885-943E-0E3871C5D494}">
      <dgm:prSet/>
      <dgm:spPr/>
      <dgm:t>
        <a:bodyPr/>
        <a:lstStyle/>
        <a:p>
          <a:r>
            <a:rPr lang="en-US"/>
            <a:t>Where I’m from</a:t>
          </a:r>
        </a:p>
      </dgm:t>
    </dgm:pt>
    <dgm:pt modelId="{53E665E2-219A-4992-BE51-9C4177F874EE}" type="parTrans" cxnId="{20F69039-7A2E-4AE7-840D-DE37F6F81980}">
      <dgm:prSet/>
      <dgm:spPr/>
      <dgm:t>
        <a:bodyPr/>
        <a:lstStyle/>
        <a:p>
          <a:endParaRPr lang="en-US"/>
        </a:p>
      </dgm:t>
    </dgm:pt>
    <dgm:pt modelId="{CD0BE29A-FD9C-41D1-8F9F-48D2DDAB0AA5}" type="sibTrans" cxnId="{20F69039-7A2E-4AE7-840D-DE37F6F81980}">
      <dgm:prSet/>
      <dgm:spPr/>
      <dgm:t>
        <a:bodyPr/>
        <a:lstStyle/>
        <a:p>
          <a:endParaRPr lang="en-US"/>
        </a:p>
      </dgm:t>
    </dgm:pt>
    <dgm:pt modelId="{D09E2EC3-C3E5-475B-B8F0-3A75C8FD7D77}">
      <dgm:prSet/>
      <dgm:spPr/>
      <dgm:t>
        <a:bodyPr/>
        <a:lstStyle/>
        <a:p>
          <a:r>
            <a:rPr lang="en-US"/>
            <a:t>Educational Background</a:t>
          </a:r>
        </a:p>
      </dgm:t>
    </dgm:pt>
    <dgm:pt modelId="{4A707B60-9DCA-4519-BE0A-B029AFAB84A7}" type="parTrans" cxnId="{671B100D-151E-4890-B31A-34AAF7EED0BF}">
      <dgm:prSet/>
      <dgm:spPr/>
      <dgm:t>
        <a:bodyPr/>
        <a:lstStyle/>
        <a:p>
          <a:endParaRPr lang="en-US"/>
        </a:p>
      </dgm:t>
    </dgm:pt>
    <dgm:pt modelId="{8392A6E7-6407-4BB6-AE03-AA838D598346}" type="sibTrans" cxnId="{671B100D-151E-4890-B31A-34AAF7EED0BF}">
      <dgm:prSet/>
      <dgm:spPr/>
      <dgm:t>
        <a:bodyPr/>
        <a:lstStyle/>
        <a:p>
          <a:endParaRPr lang="en-US"/>
        </a:p>
      </dgm:t>
    </dgm:pt>
    <dgm:pt modelId="{1FCB3407-6B75-43DD-AAA4-C9ACFBD1755C}">
      <dgm:prSet/>
      <dgm:spPr/>
      <dgm:t>
        <a:bodyPr/>
        <a:lstStyle/>
        <a:p>
          <a:r>
            <a:rPr lang="en-US"/>
            <a:t>Accomplishments</a:t>
          </a:r>
        </a:p>
      </dgm:t>
    </dgm:pt>
    <dgm:pt modelId="{9C05BEE8-B62D-4697-A100-0461E5706689}" type="parTrans" cxnId="{BCF334A8-461F-484F-B7BE-BB25274A5697}">
      <dgm:prSet/>
      <dgm:spPr/>
      <dgm:t>
        <a:bodyPr/>
        <a:lstStyle/>
        <a:p>
          <a:endParaRPr lang="en-US"/>
        </a:p>
      </dgm:t>
    </dgm:pt>
    <dgm:pt modelId="{B1FF0173-26A3-45F2-902E-559BF440312D}" type="sibTrans" cxnId="{BCF334A8-461F-484F-B7BE-BB25274A5697}">
      <dgm:prSet/>
      <dgm:spPr/>
      <dgm:t>
        <a:bodyPr/>
        <a:lstStyle/>
        <a:p>
          <a:endParaRPr lang="en-US"/>
        </a:p>
      </dgm:t>
    </dgm:pt>
    <dgm:pt modelId="{BC3FEBE6-C1AC-490A-A135-91BFBBD7E33C}">
      <dgm:prSet/>
      <dgm:spPr/>
      <dgm:t>
        <a:bodyPr/>
        <a:lstStyle/>
        <a:p>
          <a:r>
            <a:rPr lang="en-US" dirty="0"/>
            <a:t>Interests</a:t>
          </a:r>
        </a:p>
      </dgm:t>
    </dgm:pt>
    <dgm:pt modelId="{06873FB2-B296-4298-92C7-9CCCCA2E4055}" type="parTrans" cxnId="{2707E58E-CEF9-483C-988A-7DF8ED565478}">
      <dgm:prSet/>
      <dgm:spPr/>
      <dgm:t>
        <a:bodyPr/>
        <a:lstStyle/>
        <a:p>
          <a:endParaRPr lang="en-US"/>
        </a:p>
      </dgm:t>
    </dgm:pt>
    <dgm:pt modelId="{B71CBF1A-C509-4B33-BFB4-47CC79938CF8}" type="sibTrans" cxnId="{2707E58E-CEF9-483C-988A-7DF8ED565478}">
      <dgm:prSet/>
      <dgm:spPr/>
      <dgm:t>
        <a:bodyPr/>
        <a:lstStyle/>
        <a:p>
          <a:endParaRPr lang="en-US"/>
        </a:p>
      </dgm:t>
    </dgm:pt>
    <dgm:pt modelId="{4173533A-421A-40D2-A587-8FA03F2DCCBA}" type="pres">
      <dgm:prSet presAssocID="{D7759784-3F12-4B9C-AF44-23B206412F21}" presName="root" presStyleCnt="0">
        <dgm:presLayoutVars>
          <dgm:dir/>
          <dgm:resizeHandles val="exact"/>
        </dgm:presLayoutVars>
      </dgm:prSet>
      <dgm:spPr/>
    </dgm:pt>
    <dgm:pt modelId="{2CA7E573-DF0B-4D8A-BAD1-50F445297A01}" type="pres">
      <dgm:prSet presAssocID="{D7759784-3F12-4B9C-AF44-23B206412F21}" presName="container" presStyleCnt="0">
        <dgm:presLayoutVars>
          <dgm:dir/>
          <dgm:resizeHandles val="exact"/>
        </dgm:presLayoutVars>
      </dgm:prSet>
      <dgm:spPr/>
    </dgm:pt>
    <dgm:pt modelId="{04ABC4D2-6396-4856-A822-753AFA2D2C8C}" type="pres">
      <dgm:prSet presAssocID="{0DA4A6BE-FBD5-4885-943E-0E3871C5D494}" presName="compNode" presStyleCnt="0"/>
      <dgm:spPr/>
    </dgm:pt>
    <dgm:pt modelId="{C3EAF17F-E2AF-46EF-A570-6604C5133DDB}" type="pres">
      <dgm:prSet presAssocID="{0DA4A6BE-FBD5-4885-943E-0E3871C5D494}" presName="iconBgRect" presStyleLbl="bgShp" presStyleIdx="0" presStyleCnt="4"/>
      <dgm:spPr/>
    </dgm:pt>
    <dgm:pt modelId="{84C45770-6D1F-4E3C-AF7A-24C9CFD28546}" type="pres">
      <dgm:prSet presAssocID="{0DA4A6BE-FBD5-4885-943E-0E3871C5D49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0BDD67F9-33DC-4DB0-B6D2-735915C99195}" type="pres">
      <dgm:prSet presAssocID="{0DA4A6BE-FBD5-4885-943E-0E3871C5D494}" presName="spaceRect" presStyleCnt="0"/>
      <dgm:spPr/>
    </dgm:pt>
    <dgm:pt modelId="{6E5CD770-B7FE-41C7-801A-260D2BB3D49F}" type="pres">
      <dgm:prSet presAssocID="{0DA4A6BE-FBD5-4885-943E-0E3871C5D494}" presName="textRect" presStyleLbl="revTx" presStyleIdx="0" presStyleCnt="4">
        <dgm:presLayoutVars>
          <dgm:chMax val="1"/>
          <dgm:chPref val="1"/>
        </dgm:presLayoutVars>
      </dgm:prSet>
      <dgm:spPr/>
    </dgm:pt>
    <dgm:pt modelId="{077700B7-BD75-4386-B15E-31A375F2EAFD}" type="pres">
      <dgm:prSet presAssocID="{CD0BE29A-FD9C-41D1-8F9F-48D2DDAB0AA5}" presName="sibTrans" presStyleLbl="sibTrans2D1" presStyleIdx="0" presStyleCnt="0"/>
      <dgm:spPr/>
    </dgm:pt>
    <dgm:pt modelId="{A6646E69-B056-4EA2-A182-C874A065091A}" type="pres">
      <dgm:prSet presAssocID="{D09E2EC3-C3E5-475B-B8F0-3A75C8FD7D77}" presName="compNode" presStyleCnt="0"/>
      <dgm:spPr/>
    </dgm:pt>
    <dgm:pt modelId="{7C55EA68-56A4-450D-B66E-0A72F00E9B26}" type="pres">
      <dgm:prSet presAssocID="{D09E2EC3-C3E5-475B-B8F0-3A75C8FD7D77}" presName="iconBgRect" presStyleLbl="bgShp" presStyleIdx="1" presStyleCnt="4"/>
      <dgm:spPr/>
    </dgm:pt>
    <dgm:pt modelId="{A94B22CD-F1C2-44F1-B684-6790652BC1C5}" type="pres">
      <dgm:prSet presAssocID="{D09E2EC3-C3E5-475B-B8F0-3A75C8FD7D7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8792223A-2C3E-4035-8DEF-CE811401DCBA}" type="pres">
      <dgm:prSet presAssocID="{D09E2EC3-C3E5-475B-B8F0-3A75C8FD7D77}" presName="spaceRect" presStyleCnt="0"/>
      <dgm:spPr/>
    </dgm:pt>
    <dgm:pt modelId="{D65A6D8E-B546-46B3-8FFA-F26F244D5D8F}" type="pres">
      <dgm:prSet presAssocID="{D09E2EC3-C3E5-475B-B8F0-3A75C8FD7D77}" presName="textRect" presStyleLbl="revTx" presStyleIdx="1" presStyleCnt="4">
        <dgm:presLayoutVars>
          <dgm:chMax val="1"/>
          <dgm:chPref val="1"/>
        </dgm:presLayoutVars>
      </dgm:prSet>
      <dgm:spPr/>
    </dgm:pt>
    <dgm:pt modelId="{675140DF-1A5B-4BE4-B547-E9445CC5A8CF}" type="pres">
      <dgm:prSet presAssocID="{8392A6E7-6407-4BB6-AE03-AA838D598346}" presName="sibTrans" presStyleLbl="sibTrans2D1" presStyleIdx="0" presStyleCnt="0"/>
      <dgm:spPr/>
    </dgm:pt>
    <dgm:pt modelId="{8EACF870-8C53-4E07-8F9F-079CFFF02204}" type="pres">
      <dgm:prSet presAssocID="{1FCB3407-6B75-43DD-AAA4-C9ACFBD1755C}" presName="compNode" presStyleCnt="0"/>
      <dgm:spPr/>
    </dgm:pt>
    <dgm:pt modelId="{3D446309-52E4-420F-8AE2-B3CE1DE3AB81}" type="pres">
      <dgm:prSet presAssocID="{1FCB3407-6B75-43DD-AAA4-C9ACFBD1755C}" presName="iconBgRect" presStyleLbl="bgShp" presStyleIdx="2" presStyleCnt="4"/>
      <dgm:spPr/>
    </dgm:pt>
    <dgm:pt modelId="{EE14BE74-6A96-40D8-A5B6-2BBBFE5F08D9}" type="pres">
      <dgm:prSet presAssocID="{1FCB3407-6B75-43DD-AAA4-C9ACFBD1755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E2156387-C305-4ADE-9C5E-D8B54D500B4A}" type="pres">
      <dgm:prSet presAssocID="{1FCB3407-6B75-43DD-AAA4-C9ACFBD1755C}" presName="spaceRect" presStyleCnt="0"/>
      <dgm:spPr/>
    </dgm:pt>
    <dgm:pt modelId="{8512074F-62ED-404D-A7CE-5D70F0116604}" type="pres">
      <dgm:prSet presAssocID="{1FCB3407-6B75-43DD-AAA4-C9ACFBD1755C}" presName="textRect" presStyleLbl="revTx" presStyleIdx="2" presStyleCnt="4">
        <dgm:presLayoutVars>
          <dgm:chMax val="1"/>
          <dgm:chPref val="1"/>
        </dgm:presLayoutVars>
      </dgm:prSet>
      <dgm:spPr/>
    </dgm:pt>
    <dgm:pt modelId="{5B5C7B06-51DD-4F44-B94F-51E25A75DED3}" type="pres">
      <dgm:prSet presAssocID="{B1FF0173-26A3-45F2-902E-559BF440312D}" presName="sibTrans" presStyleLbl="sibTrans2D1" presStyleIdx="0" presStyleCnt="0"/>
      <dgm:spPr/>
    </dgm:pt>
    <dgm:pt modelId="{DACE3930-BB56-4E23-A4A0-47539B05CBC8}" type="pres">
      <dgm:prSet presAssocID="{BC3FEBE6-C1AC-490A-A135-91BFBBD7E33C}" presName="compNode" presStyleCnt="0"/>
      <dgm:spPr/>
    </dgm:pt>
    <dgm:pt modelId="{46A067CC-3165-4176-B6CD-3D223EF63F3A}" type="pres">
      <dgm:prSet presAssocID="{BC3FEBE6-C1AC-490A-A135-91BFBBD7E33C}" presName="iconBgRect" presStyleLbl="bgShp" presStyleIdx="3" presStyleCnt="4"/>
      <dgm:spPr/>
    </dgm:pt>
    <dgm:pt modelId="{31450B13-3BD9-4E7A-8FDF-0D6777B0DD51}" type="pres">
      <dgm:prSet presAssocID="{BC3FEBE6-C1AC-490A-A135-91BFBBD7E33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 with solid fill"/>
        </a:ext>
      </dgm:extLst>
    </dgm:pt>
    <dgm:pt modelId="{D27DE3B8-CC0D-4867-AD4B-4BF7BCFD07B0}" type="pres">
      <dgm:prSet presAssocID="{BC3FEBE6-C1AC-490A-A135-91BFBBD7E33C}" presName="spaceRect" presStyleCnt="0"/>
      <dgm:spPr/>
    </dgm:pt>
    <dgm:pt modelId="{4EBE4D80-0C3E-4ADB-9968-F09B930DBF8D}" type="pres">
      <dgm:prSet presAssocID="{BC3FEBE6-C1AC-490A-A135-91BFBBD7E33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71B100D-151E-4890-B31A-34AAF7EED0BF}" srcId="{D7759784-3F12-4B9C-AF44-23B206412F21}" destId="{D09E2EC3-C3E5-475B-B8F0-3A75C8FD7D77}" srcOrd="1" destOrd="0" parTransId="{4A707B60-9DCA-4519-BE0A-B029AFAB84A7}" sibTransId="{8392A6E7-6407-4BB6-AE03-AA838D598346}"/>
    <dgm:cxn modelId="{20F69039-7A2E-4AE7-840D-DE37F6F81980}" srcId="{D7759784-3F12-4B9C-AF44-23B206412F21}" destId="{0DA4A6BE-FBD5-4885-943E-0E3871C5D494}" srcOrd="0" destOrd="0" parTransId="{53E665E2-219A-4992-BE51-9C4177F874EE}" sibTransId="{CD0BE29A-FD9C-41D1-8F9F-48D2DDAB0AA5}"/>
    <dgm:cxn modelId="{C1B3D85E-927D-4E91-99BE-EF8F4369769C}" type="presOf" srcId="{B1FF0173-26A3-45F2-902E-559BF440312D}" destId="{5B5C7B06-51DD-4F44-B94F-51E25A75DED3}" srcOrd="0" destOrd="0" presId="urn:microsoft.com/office/officeart/2018/2/layout/IconCircleList"/>
    <dgm:cxn modelId="{1C25CC80-C6F4-4B90-8C76-813EE45BFFB1}" type="presOf" srcId="{D09E2EC3-C3E5-475B-B8F0-3A75C8FD7D77}" destId="{D65A6D8E-B546-46B3-8FFA-F26F244D5D8F}" srcOrd="0" destOrd="0" presId="urn:microsoft.com/office/officeart/2018/2/layout/IconCircleList"/>
    <dgm:cxn modelId="{F5627D81-BEA8-44B6-8081-20BD52859ECC}" type="presOf" srcId="{BC3FEBE6-C1AC-490A-A135-91BFBBD7E33C}" destId="{4EBE4D80-0C3E-4ADB-9968-F09B930DBF8D}" srcOrd="0" destOrd="0" presId="urn:microsoft.com/office/officeart/2018/2/layout/IconCircleList"/>
    <dgm:cxn modelId="{2707E58E-CEF9-483C-988A-7DF8ED565478}" srcId="{D7759784-3F12-4B9C-AF44-23B206412F21}" destId="{BC3FEBE6-C1AC-490A-A135-91BFBBD7E33C}" srcOrd="3" destOrd="0" parTransId="{06873FB2-B296-4298-92C7-9CCCCA2E4055}" sibTransId="{B71CBF1A-C509-4B33-BFB4-47CC79938CF8}"/>
    <dgm:cxn modelId="{BCF334A8-461F-484F-B7BE-BB25274A5697}" srcId="{D7759784-3F12-4B9C-AF44-23B206412F21}" destId="{1FCB3407-6B75-43DD-AAA4-C9ACFBD1755C}" srcOrd="2" destOrd="0" parTransId="{9C05BEE8-B62D-4697-A100-0461E5706689}" sibTransId="{B1FF0173-26A3-45F2-902E-559BF440312D}"/>
    <dgm:cxn modelId="{6BA67DAF-21E4-43AB-87B7-8864809B1141}" type="presOf" srcId="{8392A6E7-6407-4BB6-AE03-AA838D598346}" destId="{675140DF-1A5B-4BE4-B547-E9445CC5A8CF}" srcOrd="0" destOrd="0" presId="urn:microsoft.com/office/officeart/2018/2/layout/IconCircleList"/>
    <dgm:cxn modelId="{EAE1F1BA-4F5E-468C-96BA-75A5A86B8145}" type="presOf" srcId="{CD0BE29A-FD9C-41D1-8F9F-48D2DDAB0AA5}" destId="{077700B7-BD75-4386-B15E-31A375F2EAFD}" srcOrd="0" destOrd="0" presId="urn:microsoft.com/office/officeart/2018/2/layout/IconCircleList"/>
    <dgm:cxn modelId="{555059CF-3F00-4AFB-915D-3C2155F5A2EC}" type="presOf" srcId="{0DA4A6BE-FBD5-4885-943E-0E3871C5D494}" destId="{6E5CD770-B7FE-41C7-801A-260D2BB3D49F}" srcOrd="0" destOrd="0" presId="urn:microsoft.com/office/officeart/2018/2/layout/IconCircleList"/>
    <dgm:cxn modelId="{DDE45BD5-4778-48BC-827D-AE27D9B4DDFF}" type="presOf" srcId="{D7759784-3F12-4B9C-AF44-23B206412F21}" destId="{4173533A-421A-40D2-A587-8FA03F2DCCBA}" srcOrd="0" destOrd="0" presId="urn:microsoft.com/office/officeart/2018/2/layout/IconCircleList"/>
    <dgm:cxn modelId="{074A5CD5-46E1-425E-AC53-2CD5D384F090}" type="presOf" srcId="{1FCB3407-6B75-43DD-AAA4-C9ACFBD1755C}" destId="{8512074F-62ED-404D-A7CE-5D70F0116604}" srcOrd="0" destOrd="0" presId="urn:microsoft.com/office/officeart/2018/2/layout/IconCircleList"/>
    <dgm:cxn modelId="{951B6917-717C-4A9E-AF75-D9F30AA25AB8}" type="presParOf" srcId="{4173533A-421A-40D2-A587-8FA03F2DCCBA}" destId="{2CA7E573-DF0B-4D8A-BAD1-50F445297A01}" srcOrd="0" destOrd="0" presId="urn:microsoft.com/office/officeart/2018/2/layout/IconCircleList"/>
    <dgm:cxn modelId="{CDD0AEAD-16BA-4480-B2DF-C5638F674DB4}" type="presParOf" srcId="{2CA7E573-DF0B-4D8A-BAD1-50F445297A01}" destId="{04ABC4D2-6396-4856-A822-753AFA2D2C8C}" srcOrd="0" destOrd="0" presId="urn:microsoft.com/office/officeart/2018/2/layout/IconCircleList"/>
    <dgm:cxn modelId="{70E6FD3F-A50F-4095-AA93-BB5326CBE707}" type="presParOf" srcId="{04ABC4D2-6396-4856-A822-753AFA2D2C8C}" destId="{C3EAF17F-E2AF-46EF-A570-6604C5133DDB}" srcOrd="0" destOrd="0" presId="urn:microsoft.com/office/officeart/2018/2/layout/IconCircleList"/>
    <dgm:cxn modelId="{B814FB99-544E-4CCA-9A1C-1399884BB38F}" type="presParOf" srcId="{04ABC4D2-6396-4856-A822-753AFA2D2C8C}" destId="{84C45770-6D1F-4E3C-AF7A-24C9CFD28546}" srcOrd="1" destOrd="0" presId="urn:microsoft.com/office/officeart/2018/2/layout/IconCircleList"/>
    <dgm:cxn modelId="{F5770838-B661-4619-9FE1-292C9FBB79E2}" type="presParOf" srcId="{04ABC4D2-6396-4856-A822-753AFA2D2C8C}" destId="{0BDD67F9-33DC-4DB0-B6D2-735915C99195}" srcOrd="2" destOrd="0" presId="urn:microsoft.com/office/officeart/2018/2/layout/IconCircleList"/>
    <dgm:cxn modelId="{60876C67-9503-4A4B-865D-F6192DC220EA}" type="presParOf" srcId="{04ABC4D2-6396-4856-A822-753AFA2D2C8C}" destId="{6E5CD770-B7FE-41C7-801A-260D2BB3D49F}" srcOrd="3" destOrd="0" presId="urn:microsoft.com/office/officeart/2018/2/layout/IconCircleList"/>
    <dgm:cxn modelId="{4779662B-5A76-47E0-84D5-BE883189BA8D}" type="presParOf" srcId="{2CA7E573-DF0B-4D8A-BAD1-50F445297A01}" destId="{077700B7-BD75-4386-B15E-31A375F2EAFD}" srcOrd="1" destOrd="0" presId="urn:microsoft.com/office/officeart/2018/2/layout/IconCircleList"/>
    <dgm:cxn modelId="{C8AA3B40-1986-48AB-8A3A-F637308F6513}" type="presParOf" srcId="{2CA7E573-DF0B-4D8A-BAD1-50F445297A01}" destId="{A6646E69-B056-4EA2-A182-C874A065091A}" srcOrd="2" destOrd="0" presId="urn:microsoft.com/office/officeart/2018/2/layout/IconCircleList"/>
    <dgm:cxn modelId="{1473EA5A-54FF-476F-A6A2-8BCD9AA7B71C}" type="presParOf" srcId="{A6646E69-B056-4EA2-A182-C874A065091A}" destId="{7C55EA68-56A4-450D-B66E-0A72F00E9B26}" srcOrd="0" destOrd="0" presId="urn:microsoft.com/office/officeart/2018/2/layout/IconCircleList"/>
    <dgm:cxn modelId="{59106DBC-47CC-4A2D-9876-D97AD1C08534}" type="presParOf" srcId="{A6646E69-B056-4EA2-A182-C874A065091A}" destId="{A94B22CD-F1C2-44F1-B684-6790652BC1C5}" srcOrd="1" destOrd="0" presId="urn:microsoft.com/office/officeart/2018/2/layout/IconCircleList"/>
    <dgm:cxn modelId="{1E05AD4A-5C41-4257-A726-48FEFCFF12BB}" type="presParOf" srcId="{A6646E69-B056-4EA2-A182-C874A065091A}" destId="{8792223A-2C3E-4035-8DEF-CE811401DCBA}" srcOrd="2" destOrd="0" presId="urn:microsoft.com/office/officeart/2018/2/layout/IconCircleList"/>
    <dgm:cxn modelId="{B2F1949D-8AF2-438D-ADF9-190DFD612287}" type="presParOf" srcId="{A6646E69-B056-4EA2-A182-C874A065091A}" destId="{D65A6D8E-B546-46B3-8FFA-F26F244D5D8F}" srcOrd="3" destOrd="0" presId="urn:microsoft.com/office/officeart/2018/2/layout/IconCircleList"/>
    <dgm:cxn modelId="{AD971311-FEB0-4DC7-A12E-785058C0EE44}" type="presParOf" srcId="{2CA7E573-DF0B-4D8A-BAD1-50F445297A01}" destId="{675140DF-1A5B-4BE4-B547-E9445CC5A8CF}" srcOrd="3" destOrd="0" presId="urn:microsoft.com/office/officeart/2018/2/layout/IconCircleList"/>
    <dgm:cxn modelId="{0A1B0576-D096-4C36-AFC6-F8D91A1B000D}" type="presParOf" srcId="{2CA7E573-DF0B-4D8A-BAD1-50F445297A01}" destId="{8EACF870-8C53-4E07-8F9F-079CFFF02204}" srcOrd="4" destOrd="0" presId="urn:microsoft.com/office/officeart/2018/2/layout/IconCircleList"/>
    <dgm:cxn modelId="{02D4FE18-5201-49ED-95E8-4A363A3D7141}" type="presParOf" srcId="{8EACF870-8C53-4E07-8F9F-079CFFF02204}" destId="{3D446309-52E4-420F-8AE2-B3CE1DE3AB81}" srcOrd="0" destOrd="0" presId="urn:microsoft.com/office/officeart/2018/2/layout/IconCircleList"/>
    <dgm:cxn modelId="{C610A08A-D8DD-4B27-B956-E0472F3CE291}" type="presParOf" srcId="{8EACF870-8C53-4E07-8F9F-079CFFF02204}" destId="{EE14BE74-6A96-40D8-A5B6-2BBBFE5F08D9}" srcOrd="1" destOrd="0" presId="urn:microsoft.com/office/officeart/2018/2/layout/IconCircleList"/>
    <dgm:cxn modelId="{565EBD93-CCF3-4A04-924B-6B72E7D66F9F}" type="presParOf" srcId="{8EACF870-8C53-4E07-8F9F-079CFFF02204}" destId="{E2156387-C305-4ADE-9C5E-D8B54D500B4A}" srcOrd="2" destOrd="0" presId="urn:microsoft.com/office/officeart/2018/2/layout/IconCircleList"/>
    <dgm:cxn modelId="{62108439-8424-4BE3-96EF-F0B8A1629AD2}" type="presParOf" srcId="{8EACF870-8C53-4E07-8F9F-079CFFF02204}" destId="{8512074F-62ED-404D-A7CE-5D70F0116604}" srcOrd="3" destOrd="0" presId="urn:microsoft.com/office/officeart/2018/2/layout/IconCircleList"/>
    <dgm:cxn modelId="{11EE8C17-F3EA-4CFD-B83E-BBEAA1449CB0}" type="presParOf" srcId="{2CA7E573-DF0B-4D8A-BAD1-50F445297A01}" destId="{5B5C7B06-51DD-4F44-B94F-51E25A75DED3}" srcOrd="5" destOrd="0" presId="urn:microsoft.com/office/officeart/2018/2/layout/IconCircleList"/>
    <dgm:cxn modelId="{A684BAF5-BAD5-42AD-A9EF-D2B7E737976C}" type="presParOf" srcId="{2CA7E573-DF0B-4D8A-BAD1-50F445297A01}" destId="{DACE3930-BB56-4E23-A4A0-47539B05CBC8}" srcOrd="6" destOrd="0" presId="urn:microsoft.com/office/officeart/2018/2/layout/IconCircleList"/>
    <dgm:cxn modelId="{28F329AF-D03D-4605-9ACC-5918E8A95793}" type="presParOf" srcId="{DACE3930-BB56-4E23-A4A0-47539B05CBC8}" destId="{46A067CC-3165-4176-B6CD-3D223EF63F3A}" srcOrd="0" destOrd="0" presId="urn:microsoft.com/office/officeart/2018/2/layout/IconCircleList"/>
    <dgm:cxn modelId="{805F8656-6C5F-4840-8A31-FFC32A328C4A}" type="presParOf" srcId="{DACE3930-BB56-4E23-A4A0-47539B05CBC8}" destId="{31450B13-3BD9-4E7A-8FDF-0D6777B0DD51}" srcOrd="1" destOrd="0" presId="urn:microsoft.com/office/officeart/2018/2/layout/IconCircleList"/>
    <dgm:cxn modelId="{38C58998-DCAF-46D7-8881-8892562AA59D}" type="presParOf" srcId="{DACE3930-BB56-4E23-A4A0-47539B05CBC8}" destId="{D27DE3B8-CC0D-4867-AD4B-4BF7BCFD07B0}" srcOrd="2" destOrd="0" presId="urn:microsoft.com/office/officeart/2018/2/layout/IconCircleList"/>
    <dgm:cxn modelId="{374029C1-1F45-4371-8A36-2819F0B65F23}" type="presParOf" srcId="{DACE3930-BB56-4E23-A4A0-47539B05CBC8}" destId="{4EBE4D80-0C3E-4ADB-9968-F09B930DBF8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56A715-A430-2C40-B5B2-0B9E6513FA85}" type="doc">
      <dgm:prSet loTypeId="urn:microsoft.com/office/officeart/2005/8/layout/StepDown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96F69A-7514-2643-9719-F934E2EDA93A}">
      <dgm:prSet phldrT="[Text]"/>
      <dgm:spPr/>
      <dgm:t>
        <a:bodyPr/>
        <a:lstStyle/>
        <a:p>
          <a:r>
            <a:rPr lang="en-US" dirty="0"/>
            <a:t>Baltimore, MD</a:t>
          </a:r>
        </a:p>
      </dgm:t>
    </dgm:pt>
    <dgm:pt modelId="{2DB25C4D-F1EF-EA48-BBD7-BDE350B17B2E}" type="parTrans" cxnId="{50D00FB1-8E05-D941-8CAD-5B896DAC9400}">
      <dgm:prSet/>
      <dgm:spPr/>
      <dgm:t>
        <a:bodyPr/>
        <a:lstStyle/>
        <a:p>
          <a:endParaRPr lang="en-US"/>
        </a:p>
      </dgm:t>
    </dgm:pt>
    <dgm:pt modelId="{7F8A795F-CF08-2446-B2C7-99BD9535CC04}" type="sibTrans" cxnId="{50D00FB1-8E05-D941-8CAD-5B896DAC9400}">
      <dgm:prSet/>
      <dgm:spPr/>
      <dgm:t>
        <a:bodyPr/>
        <a:lstStyle/>
        <a:p>
          <a:endParaRPr lang="en-US"/>
        </a:p>
      </dgm:t>
    </dgm:pt>
    <dgm:pt modelId="{20E375F4-BCCC-084B-98BA-B8FBD767CCC9}">
      <dgm:prSet phldrT="[Text]" custT="1"/>
      <dgm:spPr/>
      <dgm:t>
        <a:bodyPr/>
        <a:lstStyle/>
        <a:p>
          <a:r>
            <a:rPr lang="en-US" sz="2000" dirty="0"/>
            <a:t>Mechanical Engineering, B.S.</a:t>
          </a:r>
        </a:p>
      </dgm:t>
    </dgm:pt>
    <dgm:pt modelId="{8948E901-7A9D-BB43-A801-68120115014F}" type="parTrans" cxnId="{83492D3C-474F-854C-A03D-5C3BC2D96F45}">
      <dgm:prSet/>
      <dgm:spPr/>
      <dgm:t>
        <a:bodyPr/>
        <a:lstStyle/>
        <a:p>
          <a:endParaRPr lang="en-US"/>
        </a:p>
      </dgm:t>
    </dgm:pt>
    <dgm:pt modelId="{52A34501-E435-BC42-AE9C-73A8ABC36688}" type="sibTrans" cxnId="{83492D3C-474F-854C-A03D-5C3BC2D96F45}">
      <dgm:prSet/>
      <dgm:spPr/>
      <dgm:t>
        <a:bodyPr/>
        <a:lstStyle/>
        <a:p>
          <a:endParaRPr lang="en-US"/>
        </a:p>
      </dgm:t>
    </dgm:pt>
    <dgm:pt modelId="{06F42C73-A950-4540-B2A9-6DDEBC22A30A}">
      <dgm:prSet phldrT="[Text]"/>
      <dgm:spPr/>
      <dgm:t>
        <a:bodyPr/>
        <a:lstStyle/>
        <a:p>
          <a:r>
            <a:rPr lang="en-US" dirty="0"/>
            <a:t>Toledo, OH</a:t>
          </a:r>
        </a:p>
      </dgm:t>
    </dgm:pt>
    <dgm:pt modelId="{890E2A5E-6F3F-DA4A-AF05-A5AA0B70F573}" type="parTrans" cxnId="{D1FC718D-647B-A641-9CD9-D1A780C2E4F5}">
      <dgm:prSet/>
      <dgm:spPr/>
      <dgm:t>
        <a:bodyPr/>
        <a:lstStyle/>
        <a:p>
          <a:endParaRPr lang="en-US"/>
        </a:p>
      </dgm:t>
    </dgm:pt>
    <dgm:pt modelId="{CFE04210-BF7C-644C-B6A6-D249990C48AB}" type="sibTrans" cxnId="{D1FC718D-647B-A641-9CD9-D1A780C2E4F5}">
      <dgm:prSet/>
      <dgm:spPr/>
      <dgm:t>
        <a:bodyPr/>
        <a:lstStyle/>
        <a:p>
          <a:endParaRPr lang="en-US"/>
        </a:p>
      </dgm:t>
    </dgm:pt>
    <dgm:pt modelId="{9A5A635E-7B0B-C342-A6B4-8F64B2871436}">
      <dgm:prSet phldrT="[Text]"/>
      <dgm:spPr/>
      <dgm:t>
        <a:bodyPr/>
        <a:lstStyle/>
        <a:p>
          <a:r>
            <a:rPr lang="en-US" dirty="0"/>
            <a:t>Computer Science, B.S.</a:t>
          </a:r>
        </a:p>
      </dgm:t>
    </dgm:pt>
    <dgm:pt modelId="{AE00A378-623C-2F45-A694-778EFBBAA396}" type="parTrans" cxnId="{062F5B18-FF7B-C249-B9A1-BFE348EFA1A4}">
      <dgm:prSet/>
      <dgm:spPr/>
      <dgm:t>
        <a:bodyPr/>
        <a:lstStyle/>
        <a:p>
          <a:endParaRPr lang="en-US"/>
        </a:p>
      </dgm:t>
    </dgm:pt>
    <dgm:pt modelId="{F8B73E35-87BA-E446-A447-FF33EC291F47}" type="sibTrans" cxnId="{062F5B18-FF7B-C249-B9A1-BFE348EFA1A4}">
      <dgm:prSet/>
      <dgm:spPr/>
      <dgm:t>
        <a:bodyPr/>
        <a:lstStyle/>
        <a:p>
          <a:endParaRPr lang="en-US"/>
        </a:p>
      </dgm:t>
    </dgm:pt>
    <dgm:pt modelId="{706297A4-5392-EE42-9BF6-BD1DA0919266}">
      <dgm:prSet phldrT="[Text]"/>
      <dgm:spPr/>
      <dgm:t>
        <a:bodyPr/>
        <a:lstStyle/>
        <a:p>
          <a:r>
            <a:rPr lang="en-US" dirty="0"/>
            <a:t>Pittsburgh, PA</a:t>
          </a:r>
        </a:p>
      </dgm:t>
    </dgm:pt>
    <dgm:pt modelId="{04C24AF5-7805-D646-99D2-8E0D0BC2E567}" type="sibTrans" cxnId="{0F054DA2-1594-504E-981B-6DA11F38F891}">
      <dgm:prSet/>
      <dgm:spPr/>
      <dgm:t>
        <a:bodyPr/>
        <a:lstStyle/>
        <a:p>
          <a:endParaRPr lang="en-US"/>
        </a:p>
      </dgm:t>
    </dgm:pt>
    <dgm:pt modelId="{AF5D5FDB-C64D-A047-A95A-3C3C5D9E32B7}" type="parTrans" cxnId="{0F054DA2-1594-504E-981B-6DA11F38F891}">
      <dgm:prSet/>
      <dgm:spPr/>
      <dgm:t>
        <a:bodyPr/>
        <a:lstStyle/>
        <a:p>
          <a:endParaRPr lang="en-US"/>
        </a:p>
      </dgm:t>
    </dgm:pt>
    <dgm:pt modelId="{6D9F919B-0A04-C444-BDC6-956B171A64B1}">
      <dgm:prSet phldrT="[Text]" custT="1"/>
      <dgm:spPr/>
      <dgm:t>
        <a:bodyPr/>
        <a:lstStyle/>
        <a:p>
          <a:r>
            <a:rPr lang="en-US" sz="2000" dirty="0"/>
            <a:t>Software Engineering M.S.</a:t>
          </a:r>
        </a:p>
      </dgm:t>
    </dgm:pt>
    <dgm:pt modelId="{7F4368E1-7E25-C74B-8E2D-62EB706872CC}" type="sibTrans" cxnId="{CFD445ED-AC85-8A4B-8782-A167166B0E69}">
      <dgm:prSet/>
      <dgm:spPr/>
      <dgm:t>
        <a:bodyPr/>
        <a:lstStyle/>
        <a:p>
          <a:endParaRPr lang="en-US"/>
        </a:p>
      </dgm:t>
    </dgm:pt>
    <dgm:pt modelId="{8BE8A71C-8D62-6D45-A4C1-2225B1D026D1}" type="parTrans" cxnId="{CFD445ED-AC85-8A4B-8782-A167166B0E69}">
      <dgm:prSet/>
      <dgm:spPr/>
      <dgm:t>
        <a:bodyPr/>
        <a:lstStyle/>
        <a:p>
          <a:endParaRPr lang="en-US"/>
        </a:p>
      </dgm:t>
    </dgm:pt>
    <dgm:pt modelId="{7C408343-814B-9844-AAA9-F8620D242BC3}" type="pres">
      <dgm:prSet presAssocID="{A756A715-A430-2C40-B5B2-0B9E6513FA85}" presName="rootnode" presStyleCnt="0">
        <dgm:presLayoutVars>
          <dgm:chMax/>
          <dgm:chPref/>
          <dgm:dir/>
          <dgm:animLvl val="lvl"/>
        </dgm:presLayoutVars>
      </dgm:prSet>
      <dgm:spPr/>
    </dgm:pt>
    <dgm:pt modelId="{48F002D0-690E-6848-AC70-921242430450}" type="pres">
      <dgm:prSet presAssocID="{7E96F69A-7514-2643-9719-F934E2EDA93A}" presName="composite" presStyleCnt="0"/>
      <dgm:spPr/>
    </dgm:pt>
    <dgm:pt modelId="{8051DE24-4399-8F4D-A29C-E3163103423C}" type="pres">
      <dgm:prSet presAssocID="{7E96F69A-7514-2643-9719-F934E2EDA93A}" presName="bentUpArrow1" presStyleLbl="alignImgPlace1" presStyleIdx="0" presStyleCnt="2" custScaleX="189133" custScaleY="99865" custLinFactNeighborX="-58325" custLinFactNeighborY="3236"/>
      <dgm:spPr/>
    </dgm:pt>
    <dgm:pt modelId="{34933C67-20F1-F044-BE91-00C17B5F6FC4}" type="pres">
      <dgm:prSet presAssocID="{7E96F69A-7514-2643-9719-F934E2EDA93A}" presName="ParentText" presStyleLbl="node1" presStyleIdx="0" presStyleCnt="3" custLinFactNeighborX="-80781" custLinFactNeighborY="2734">
        <dgm:presLayoutVars>
          <dgm:chMax val="1"/>
          <dgm:chPref val="1"/>
          <dgm:bulletEnabled val="1"/>
        </dgm:presLayoutVars>
      </dgm:prSet>
      <dgm:spPr/>
    </dgm:pt>
    <dgm:pt modelId="{454F39D0-2A9C-9D49-9185-0CF93D76D93A}" type="pres">
      <dgm:prSet presAssocID="{7E96F69A-7514-2643-9719-F934E2EDA93A}" presName="ChildText" presStyleLbl="revTx" presStyleIdx="0" presStyleCnt="3" custScaleX="207475" custLinFactNeighborX="-55067" custLinFactNeighborY="4447">
        <dgm:presLayoutVars>
          <dgm:chMax val="0"/>
          <dgm:chPref val="0"/>
          <dgm:bulletEnabled val="1"/>
        </dgm:presLayoutVars>
      </dgm:prSet>
      <dgm:spPr/>
    </dgm:pt>
    <dgm:pt modelId="{167FB204-E99C-F942-B674-B8AFFD23312F}" type="pres">
      <dgm:prSet presAssocID="{7F8A795F-CF08-2446-B2C7-99BD9535CC04}" presName="sibTrans" presStyleCnt="0"/>
      <dgm:spPr/>
    </dgm:pt>
    <dgm:pt modelId="{32B6D942-6922-3548-B4A0-737706BD2D18}" type="pres">
      <dgm:prSet presAssocID="{06F42C73-A950-4540-B2A9-6DDEBC22A30A}" presName="composite" presStyleCnt="0"/>
      <dgm:spPr/>
    </dgm:pt>
    <dgm:pt modelId="{5BCB1C54-F563-4C48-8A0E-F1BE448887CF}" type="pres">
      <dgm:prSet presAssocID="{06F42C73-A950-4540-B2A9-6DDEBC22A30A}" presName="bentUpArrow1" presStyleLbl="alignImgPlace1" presStyleIdx="1" presStyleCnt="2" custScaleX="177916" custLinFactNeighborX="4943"/>
      <dgm:spPr/>
    </dgm:pt>
    <dgm:pt modelId="{D118CCBE-3C84-D84B-A495-A6884AAC08E2}" type="pres">
      <dgm:prSet presAssocID="{06F42C73-A950-4540-B2A9-6DDEBC22A30A}" presName="ParentText" presStyleLbl="node1" presStyleIdx="1" presStyleCnt="3" custLinFactNeighborX="-34317" custLinFactNeighborY="547">
        <dgm:presLayoutVars>
          <dgm:chMax val="1"/>
          <dgm:chPref val="1"/>
          <dgm:bulletEnabled val="1"/>
        </dgm:presLayoutVars>
      </dgm:prSet>
      <dgm:spPr/>
    </dgm:pt>
    <dgm:pt modelId="{48ECE2CB-0AFF-5449-AE2A-958726CDDF42}" type="pres">
      <dgm:prSet presAssocID="{06F42C73-A950-4540-B2A9-6DDEBC22A30A}" presName="ChildText" presStyleLbl="revTx" presStyleIdx="1" presStyleCnt="3" custScaleX="156546" custLinFactNeighborX="-14898" custLinFactNeighborY="1856">
        <dgm:presLayoutVars>
          <dgm:chMax val="0"/>
          <dgm:chPref val="0"/>
          <dgm:bulletEnabled val="1"/>
        </dgm:presLayoutVars>
      </dgm:prSet>
      <dgm:spPr/>
    </dgm:pt>
    <dgm:pt modelId="{8225D3DF-93AC-C341-B9BF-2B72E0261987}" type="pres">
      <dgm:prSet presAssocID="{CFE04210-BF7C-644C-B6A6-D249990C48AB}" presName="sibTrans" presStyleCnt="0"/>
      <dgm:spPr/>
    </dgm:pt>
    <dgm:pt modelId="{72BB8BDA-4334-A642-AF93-CED6BBBFCABC}" type="pres">
      <dgm:prSet presAssocID="{706297A4-5392-EE42-9BF6-BD1DA0919266}" presName="composite" presStyleCnt="0"/>
      <dgm:spPr/>
    </dgm:pt>
    <dgm:pt modelId="{7C3C6B05-3889-214E-A06D-4FE2B6DA6132}" type="pres">
      <dgm:prSet presAssocID="{706297A4-5392-EE42-9BF6-BD1DA0919266}" presName="ParentText" presStyleLbl="node1" presStyleIdx="2" presStyleCnt="3" custLinFactNeighborX="16302">
        <dgm:presLayoutVars>
          <dgm:chMax val="1"/>
          <dgm:chPref val="1"/>
          <dgm:bulletEnabled val="1"/>
        </dgm:presLayoutVars>
      </dgm:prSet>
      <dgm:spPr/>
    </dgm:pt>
    <dgm:pt modelId="{F438763A-E546-1E46-BCE2-C1828FF3552B}" type="pres">
      <dgm:prSet presAssocID="{706297A4-5392-EE42-9BF6-BD1DA0919266}" presName="FinalChildText" presStyleLbl="revTx" presStyleIdx="2" presStyleCnt="3" custScaleX="215965" custLinFactNeighborX="81070" custLinFactNeighborY="-1478">
        <dgm:presLayoutVars>
          <dgm:chMax val="0"/>
          <dgm:chPref val="0"/>
          <dgm:bulletEnabled val="1"/>
        </dgm:presLayoutVars>
      </dgm:prSet>
      <dgm:spPr/>
    </dgm:pt>
  </dgm:ptLst>
  <dgm:cxnLst>
    <dgm:cxn modelId="{062F5B18-FF7B-C249-B9A1-BFE348EFA1A4}" srcId="{06F42C73-A950-4540-B2A9-6DDEBC22A30A}" destId="{9A5A635E-7B0B-C342-A6B4-8F64B2871436}" srcOrd="0" destOrd="0" parTransId="{AE00A378-623C-2F45-A694-778EFBBAA396}" sibTransId="{F8B73E35-87BA-E446-A447-FF33EC291F47}"/>
    <dgm:cxn modelId="{83492D3C-474F-854C-A03D-5C3BC2D96F45}" srcId="{7E96F69A-7514-2643-9719-F934E2EDA93A}" destId="{20E375F4-BCCC-084B-98BA-B8FBD767CCC9}" srcOrd="0" destOrd="0" parTransId="{8948E901-7A9D-BB43-A801-68120115014F}" sibTransId="{52A34501-E435-BC42-AE9C-73A8ABC36688}"/>
    <dgm:cxn modelId="{85A11E81-A10F-0A4B-A813-41CC4795F116}" type="presOf" srcId="{6D9F919B-0A04-C444-BDC6-956B171A64B1}" destId="{F438763A-E546-1E46-BCE2-C1828FF3552B}" srcOrd="0" destOrd="0" presId="urn:microsoft.com/office/officeart/2005/8/layout/StepDownProcess"/>
    <dgm:cxn modelId="{D1FC718D-647B-A641-9CD9-D1A780C2E4F5}" srcId="{A756A715-A430-2C40-B5B2-0B9E6513FA85}" destId="{06F42C73-A950-4540-B2A9-6DDEBC22A30A}" srcOrd="1" destOrd="0" parTransId="{890E2A5E-6F3F-DA4A-AF05-A5AA0B70F573}" sibTransId="{CFE04210-BF7C-644C-B6A6-D249990C48AB}"/>
    <dgm:cxn modelId="{34909192-31F4-9D4E-9B4C-75961EC48FEA}" type="presOf" srcId="{9A5A635E-7B0B-C342-A6B4-8F64B2871436}" destId="{48ECE2CB-0AFF-5449-AE2A-958726CDDF42}" srcOrd="0" destOrd="0" presId="urn:microsoft.com/office/officeart/2005/8/layout/StepDownProcess"/>
    <dgm:cxn modelId="{74AE239E-F162-2B44-9855-C303DD25D3E2}" type="presOf" srcId="{706297A4-5392-EE42-9BF6-BD1DA0919266}" destId="{7C3C6B05-3889-214E-A06D-4FE2B6DA6132}" srcOrd="0" destOrd="0" presId="urn:microsoft.com/office/officeart/2005/8/layout/StepDownProcess"/>
    <dgm:cxn modelId="{0F054DA2-1594-504E-981B-6DA11F38F891}" srcId="{A756A715-A430-2C40-B5B2-0B9E6513FA85}" destId="{706297A4-5392-EE42-9BF6-BD1DA0919266}" srcOrd="2" destOrd="0" parTransId="{AF5D5FDB-C64D-A047-A95A-3C3C5D9E32B7}" sibTransId="{04C24AF5-7805-D646-99D2-8E0D0BC2E567}"/>
    <dgm:cxn modelId="{831432AF-49DF-AA49-B4A8-E036C1592CAD}" type="presOf" srcId="{06F42C73-A950-4540-B2A9-6DDEBC22A30A}" destId="{D118CCBE-3C84-D84B-A495-A6884AAC08E2}" srcOrd="0" destOrd="0" presId="urn:microsoft.com/office/officeart/2005/8/layout/StepDownProcess"/>
    <dgm:cxn modelId="{50D00FB1-8E05-D941-8CAD-5B896DAC9400}" srcId="{A756A715-A430-2C40-B5B2-0B9E6513FA85}" destId="{7E96F69A-7514-2643-9719-F934E2EDA93A}" srcOrd="0" destOrd="0" parTransId="{2DB25C4D-F1EF-EA48-BBD7-BDE350B17B2E}" sibTransId="{7F8A795F-CF08-2446-B2C7-99BD9535CC04}"/>
    <dgm:cxn modelId="{1F2380B9-250F-8E49-BF66-D06C956318CD}" type="presOf" srcId="{A756A715-A430-2C40-B5B2-0B9E6513FA85}" destId="{7C408343-814B-9844-AAA9-F8620D242BC3}" srcOrd="0" destOrd="0" presId="urn:microsoft.com/office/officeart/2005/8/layout/StepDownProcess"/>
    <dgm:cxn modelId="{09C096C2-1950-3B4C-8B5B-8202531A17E9}" type="presOf" srcId="{7E96F69A-7514-2643-9719-F934E2EDA93A}" destId="{34933C67-20F1-F044-BE91-00C17B5F6FC4}" srcOrd="0" destOrd="0" presId="urn:microsoft.com/office/officeart/2005/8/layout/StepDownProcess"/>
    <dgm:cxn modelId="{191A11C6-2C74-2144-8E47-44A21A306E6F}" type="presOf" srcId="{20E375F4-BCCC-084B-98BA-B8FBD767CCC9}" destId="{454F39D0-2A9C-9D49-9185-0CF93D76D93A}" srcOrd="0" destOrd="0" presId="urn:microsoft.com/office/officeart/2005/8/layout/StepDownProcess"/>
    <dgm:cxn modelId="{CFD445ED-AC85-8A4B-8782-A167166B0E69}" srcId="{706297A4-5392-EE42-9BF6-BD1DA0919266}" destId="{6D9F919B-0A04-C444-BDC6-956B171A64B1}" srcOrd="0" destOrd="0" parTransId="{8BE8A71C-8D62-6D45-A4C1-2225B1D026D1}" sibTransId="{7F4368E1-7E25-C74B-8E2D-62EB706872CC}"/>
    <dgm:cxn modelId="{1D26B923-B5CE-474C-ACE5-75E6C58741D5}" type="presParOf" srcId="{7C408343-814B-9844-AAA9-F8620D242BC3}" destId="{48F002D0-690E-6848-AC70-921242430450}" srcOrd="0" destOrd="0" presId="urn:microsoft.com/office/officeart/2005/8/layout/StepDownProcess"/>
    <dgm:cxn modelId="{EDF001AB-1213-3D40-91A3-606D04278ECE}" type="presParOf" srcId="{48F002D0-690E-6848-AC70-921242430450}" destId="{8051DE24-4399-8F4D-A29C-E3163103423C}" srcOrd="0" destOrd="0" presId="urn:microsoft.com/office/officeart/2005/8/layout/StepDownProcess"/>
    <dgm:cxn modelId="{54AE3ECB-D53D-6240-85DF-EE5524692164}" type="presParOf" srcId="{48F002D0-690E-6848-AC70-921242430450}" destId="{34933C67-20F1-F044-BE91-00C17B5F6FC4}" srcOrd="1" destOrd="0" presId="urn:microsoft.com/office/officeart/2005/8/layout/StepDownProcess"/>
    <dgm:cxn modelId="{6FF6D886-4308-9146-A871-BC7BE8BA2781}" type="presParOf" srcId="{48F002D0-690E-6848-AC70-921242430450}" destId="{454F39D0-2A9C-9D49-9185-0CF93D76D93A}" srcOrd="2" destOrd="0" presId="urn:microsoft.com/office/officeart/2005/8/layout/StepDownProcess"/>
    <dgm:cxn modelId="{333819BD-7598-BF4E-B358-0A262CA46790}" type="presParOf" srcId="{7C408343-814B-9844-AAA9-F8620D242BC3}" destId="{167FB204-E99C-F942-B674-B8AFFD23312F}" srcOrd="1" destOrd="0" presId="urn:microsoft.com/office/officeart/2005/8/layout/StepDownProcess"/>
    <dgm:cxn modelId="{63E1D7F9-9E57-D648-A944-F266D4C75D1C}" type="presParOf" srcId="{7C408343-814B-9844-AAA9-F8620D242BC3}" destId="{32B6D942-6922-3548-B4A0-737706BD2D18}" srcOrd="2" destOrd="0" presId="urn:microsoft.com/office/officeart/2005/8/layout/StepDownProcess"/>
    <dgm:cxn modelId="{EC4855DF-4AF2-A742-8E12-DDD916B3C45B}" type="presParOf" srcId="{32B6D942-6922-3548-B4A0-737706BD2D18}" destId="{5BCB1C54-F563-4C48-8A0E-F1BE448887CF}" srcOrd="0" destOrd="0" presId="urn:microsoft.com/office/officeart/2005/8/layout/StepDownProcess"/>
    <dgm:cxn modelId="{72C1A2EC-45E6-4D47-948A-4DE54B1FD4D8}" type="presParOf" srcId="{32B6D942-6922-3548-B4A0-737706BD2D18}" destId="{D118CCBE-3C84-D84B-A495-A6884AAC08E2}" srcOrd="1" destOrd="0" presId="urn:microsoft.com/office/officeart/2005/8/layout/StepDownProcess"/>
    <dgm:cxn modelId="{A5E64544-1120-9342-AD0A-1987A57911D5}" type="presParOf" srcId="{32B6D942-6922-3548-B4A0-737706BD2D18}" destId="{48ECE2CB-0AFF-5449-AE2A-958726CDDF42}" srcOrd="2" destOrd="0" presId="urn:microsoft.com/office/officeart/2005/8/layout/StepDownProcess"/>
    <dgm:cxn modelId="{5C03CFA8-ED39-5145-9675-09B24BD51013}" type="presParOf" srcId="{7C408343-814B-9844-AAA9-F8620D242BC3}" destId="{8225D3DF-93AC-C341-B9BF-2B72E0261987}" srcOrd="3" destOrd="0" presId="urn:microsoft.com/office/officeart/2005/8/layout/StepDownProcess"/>
    <dgm:cxn modelId="{ADA29D70-DF8F-434B-A602-859FA77CDB03}" type="presParOf" srcId="{7C408343-814B-9844-AAA9-F8620D242BC3}" destId="{72BB8BDA-4334-A642-AF93-CED6BBBFCABC}" srcOrd="4" destOrd="0" presId="urn:microsoft.com/office/officeart/2005/8/layout/StepDownProcess"/>
    <dgm:cxn modelId="{B36E4E15-C7E7-F84C-B6FC-D228C8D40216}" type="presParOf" srcId="{72BB8BDA-4334-A642-AF93-CED6BBBFCABC}" destId="{7C3C6B05-3889-214E-A06D-4FE2B6DA6132}" srcOrd="0" destOrd="0" presId="urn:microsoft.com/office/officeart/2005/8/layout/StepDownProcess"/>
    <dgm:cxn modelId="{32F826F5-085D-8D41-9068-B6348B497796}" type="presParOf" srcId="{72BB8BDA-4334-A642-AF93-CED6BBBFCABC}" destId="{F438763A-E546-1E46-BCE2-C1828FF3552B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759784-3F12-4B9C-AF44-23B206412F21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0DA4A6BE-FBD5-4885-943E-0E3871C5D494}">
      <dgm:prSet/>
      <dgm:spPr/>
      <dgm:t>
        <a:bodyPr/>
        <a:lstStyle/>
        <a:p>
          <a:r>
            <a:rPr lang="en-US" dirty="0"/>
            <a:t>Lived some places</a:t>
          </a:r>
        </a:p>
      </dgm:t>
    </dgm:pt>
    <dgm:pt modelId="{53E665E2-219A-4992-BE51-9C4177F874EE}" type="parTrans" cxnId="{20F69039-7A2E-4AE7-840D-DE37F6F81980}">
      <dgm:prSet/>
      <dgm:spPr/>
      <dgm:t>
        <a:bodyPr/>
        <a:lstStyle/>
        <a:p>
          <a:endParaRPr lang="en-US"/>
        </a:p>
      </dgm:t>
    </dgm:pt>
    <dgm:pt modelId="{CD0BE29A-FD9C-41D1-8F9F-48D2DDAB0AA5}" type="sibTrans" cxnId="{20F69039-7A2E-4AE7-840D-DE37F6F81980}">
      <dgm:prSet/>
      <dgm:spPr/>
      <dgm:t>
        <a:bodyPr/>
        <a:lstStyle/>
        <a:p>
          <a:endParaRPr lang="en-US"/>
        </a:p>
      </dgm:t>
    </dgm:pt>
    <dgm:pt modelId="{D09E2EC3-C3E5-475B-B8F0-3A75C8FD7D77}">
      <dgm:prSet/>
      <dgm:spPr/>
      <dgm:t>
        <a:bodyPr/>
        <a:lstStyle/>
        <a:p>
          <a:r>
            <a:rPr lang="en-US" dirty="0"/>
            <a:t>Earned a few degrees</a:t>
          </a:r>
        </a:p>
      </dgm:t>
    </dgm:pt>
    <dgm:pt modelId="{4A707B60-9DCA-4519-BE0A-B029AFAB84A7}" type="parTrans" cxnId="{671B100D-151E-4890-B31A-34AAF7EED0BF}">
      <dgm:prSet/>
      <dgm:spPr/>
      <dgm:t>
        <a:bodyPr/>
        <a:lstStyle/>
        <a:p>
          <a:endParaRPr lang="en-US"/>
        </a:p>
      </dgm:t>
    </dgm:pt>
    <dgm:pt modelId="{8392A6E7-6407-4BB6-AE03-AA838D598346}" type="sibTrans" cxnId="{671B100D-151E-4890-B31A-34AAF7EED0BF}">
      <dgm:prSet/>
      <dgm:spPr/>
      <dgm:t>
        <a:bodyPr/>
        <a:lstStyle/>
        <a:p>
          <a:endParaRPr lang="en-US"/>
        </a:p>
      </dgm:t>
    </dgm:pt>
    <dgm:pt modelId="{1FCB3407-6B75-43DD-AAA4-C9ACFBD1755C}">
      <dgm:prSet/>
      <dgm:spPr/>
      <dgm:t>
        <a:bodyPr/>
        <a:lstStyle/>
        <a:p>
          <a:r>
            <a:rPr lang="en-US" dirty="0"/>
            <a:t>Accomplished things</a:t>
          </a:r>
        </a:p>
      </dgm:t>
    </dgm:pt>
    <dgm:pt modelId="{9C05BEE8-B62D-4697-A100-0461E5706689}" type="parTrans" cxnId="{BCF334A8-461F-484F-B7BE-BB25274A5697}">
      <dgm:prSet/>
      <dgm:spPr/>
      <dgm:t>
        <a:bodyPr/>
        <a:lstStyle/>
        <a:p>
          <a:endParaRPr lang="en-US"/>
        </a:p>
      </dgm:t>
    </dgm:pt>
    <dgm:pt modelId="{B1FF0173-26A3-45F2-902E-559BF440312D}" type="sibTrans" cxnId="{BCF334A8-461F-484F-B7BE-BB25274A5697}">
      <dgm:prSet/>
      <dgm:spPr/>
      <dgm:t>
        <a:bodyPr/>
        <a:lstStyle/>
        <a:p>
          <a:endParaRPr lang="en-US"/>
        </a:p>
      </dgm:t>
    </dgm:pt>
    <dgm:pt modelId="{BC3FEBE6-C1AC-490A-A135-91BFBBD7E33C}">
      <dgm:prSet/>
      <dgm:spPr/>
      <dgm:t>
        <a:bodyPr/>
        <a:lstStyle/>
        <a:p>
          <a:r>
            <a:rPr lang="en-US" dirty="0"/>
            <a:t>Like some stuff</a:t>
          </a:r>
        </a:p>
      </dgm:t>
    </dgm:pt>
    <dgm:pt modelId="{06873FB2-B296-4298-92C7-9CCCCA2E4055}" type="parTrans" cxnId="{2707E58E-CEF9-483C-988A-7DF8ED565478}">
      <dgm:prSet/>
      <dgm:spPr/>
      <dgm:t>
        <a:bodyPr/>
        <a:lstStyle/>
        <a:p>
          <a:endParaRPr lang="en-US"/>
        </a:p>
      </dgm:t>
    </dgm:pt>
    <dgm:pt modelId="{B71CBF1A-C509-4B33-BFB4-47CC79938CF8}" type="sibTrans" cxnId="{2707E58E-CEF9-483C-988A-7DF8ED565478}">
      <dgm:prSet/>
      <dgm:spPr/>
      <dgm:t>
        <a:bodyPr/>
        <a:lstStyle/>
        <a:p>
          <a:endParaRPr lang="en-US"/>
        </a:p>
      </dgm:t>
    </dgm:pt>
    <dgm:pt modelId="{4173533A-421A-40D2-A587-8FA03F2DCCBA}" type="pres">
      <dgm:prSet presAssocID="{D7759784-3F12-4B9C-AF44-23B206412F21}" presName="root" presStyleCnt="0">
        <dgm:presLayoutVars>
          <dgm:dir/>
          <dgm:resizeHandles val="exact"/>
        </dgm:presLayoutVars>
      </dgm:prSet>
      <dgm:spPr/>
    </dgm:pt>
    <dgm:pt modelId="{2CA7E573-DF0B-4D8A-BAD1-50F445297A01}" type="pres">
      <dgm:prSet presAssocID="{D7759784-3F12-4B9C-AF44-23B206412F21}" presName="container" presStyleCnt="0">
        <dgm:presLayoutVars>
          <dgm:dir/>
          <dgm:resizeHandles val="exact"/>
        </dgm:presLayoutVars>
      </dgm:prSet>
      <dgm:spPr/>
    </dgm:pt>
    <dgm:pt modelId="{04ABC4D2-6396-4856-A822-753AFA2D2C8C}" type="pres">
      <dgm:prSet presAssocID="{0DA4A6BE-FBD5-4885-943E-0E3871C5D494}" presName="compNode" presStyleCnt="0"/>
      <dgm:spPr/>
    </dgm:pt>
    <dgm:pt modelId="{C3EAF17F-E2AF-46EF-A570-6604C5133DDB}" type="pres">
      <dgm:prSet presAssocID="{0DA4A6BE-FBD5-4885-943E-0E3871C5D494}" presName="iconBgRect" presStyleLbl="bgShp" presStyleIdx="0" presStyleCnt="4"/>
      <dgm:spPr/>
    </dgm:pt>
    <dgm:pt modelId="{84C45770-6D1F-4E3C-AF7A-24C9CFD28546}" type="pres">
      <dgm:prSet presAssocID="{0DA4A6BE-FBD5-4885-943E-0E3871C5D49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0BDD67F9-33DC-4DB0-B6D2-735915C99195}" type="pres">
      <dgm:prSet presAssocID="{0DA4A6BE-FBD5-4885-943E-0E3871C5D494}" presName="spaceRect" presStyleCnt="0"/>
      <dgm:spPr/>
    </dgm:pt>
    <dgm:pt modelId="{6E5CD770-B7FE-41C7-801A-260D2BB3D49F}" type="pres">
      <dgm:prSet presAssocID="{0DA4A6BE-FBD5-4885-943E-0E3871C5D494}" presName="textRect" presStyleLbl="revTx" presStyleIdx="0" presStyleCnt="4">
        <dgm:presLayoutVars>
          <dgm:chMax val="1"/>
          <dgm:chPref val="1"/>
        </dgm:presLayoutVars>
      </dgm:prSet>
      <dgm:spPr/>
    </dgm:pt>
    <dgm:pt modelId="{077700B7-BD75-4386-B15E-31A375F2EAFD}" type="pres">
      <dgm:prSet presAssocID="{CD0BE29A-FD9C-41D1-8F9F-48D2DDAB0AA5}" presName="sibTrans" presStyleLbl="sibTrans2D1" presStyleIdx="0" presStyleCnt="0"/>
      <dgm:spPr/>
    </dgm:pt>
    <dgm:pt modelId="{A6646E69-B056-4EA2-A182-C874A065091A}" type="pres">
      <dgm:prSet presAssocID="{D09E2EC3-C3E5-475B-B8F0-3A75C8FD7D77}" presName="compNode" presStyleCnt="0"/>
      <dgm:spPr/>
    </dgm:pt>
    <dgm:pt modelId="{7C55EA68-56A4-450D-B66E-0A72F00E9B26}" type="pres">
      <dgm:prSet presAssocID="{D09E2EC3-C3E5-475B-B8F0-3A75C8FD7D77}" presName="iconBgRect" presStyleLbl="bgShp" presStyleIdx="1" presStyleCnt="4"/>
      <dgm:spPr/>
    </dgm:pt>
    <dgm:pt modelId="{A94B22CD-F1C2-44F1-B684-6790652BC1C5}" type="pres">
      <dgm:prSet presAssocID="{D09E2EC3-C3E5-475B-B8F0-3A75C8FD7D7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8792223A-2C3E-4035-8DEF-CE811401DCBA}" type="pres">
      <dgm:prSet presAssocID="{D09E2EC3-C3E5-475B-B8F0-3A75C8FD7D77}" presName="spaceRect" presStyleCnt="0"/>
      <dgm:spPr/>
    </dgm:pt>
    <dgm:pt modelId="{D65A6D8E-B546-46B3-8FFA-F26F244D5D8F}" type="pres">
      <dgm:prSet presAssocID="{D09E2EC3-C3E5-475B-B8F0-3A75C8FD7D77}" presName="textRect" presStyleLbl="revTx" presStyleIdx="1" presStyleCnt="4">
        <dgm:presLayoutVars>
          <dgm:chMax val="1"/>
          <dgm:chPref val="1"/>
        </dgm:presLayoutVars>
      </dgm:prSet>
      <dgm:spPr/>
    </dgm:pt>
    <dgm:pt modelId="{675140DF-1A5B-4BE4-B547-E9445CC5A8CF}" type="pres">
      <dgm:prSet presAssocID="{8392A6E7-6407-4BB6-AE03-AA838D598346}" presName="sibTrans" presStyleLbl="sibTrans2D1" presStyleIdx="0" presStyleCnt="0"/>
      <dgm:spPr/>
    </dgm:pt>
    <dgm:pt modelId="{8EACF870-8C53-4E07-8F9F-079CFFF02204}" type="pres">
      <dgm:prSet presAssocID="{1FCB3407-6B75-43DD-AAA4-C9ACFBD1755C}" presName="compNode" presStyleCnt="0"/>
      <dgm:spPr/>
    </dgm:pt>
    <dgm:pt modelId="{3D446309-52E4-420F-8AE2-B3CE1DE3AB81}" type="pres">
      <dgm:prSet presAssocID="{1FCB3407-6B75-43DD-AAA4-C9ACFBD1755C}" presName="iconBgRect" presStyleLbl="bgShp" presStyleIdx="2" presStyleCnt="4"/>
      <dgm:spPr/>
    </dgm:pt>
    <dgm:pt modelId="{EE14BE74-6A96-40D8-A5B6-2BBBFE5F08D9}" type="pres">
      <dgm:prSet presAssocID="{1FCB3407-6B75-43DD-AAA4-C9ACFBD1755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E2156387-C305-4ADE-9C5E-D8B54D500B4A}" type="pres">
      <dgm:prSet presAssocID="{1FCB3407-6B75-43DD-AAA4-C9ACFBD1755C}" presName="spaceRect" presStyleCnt="0"/>
      <dgm:spPr/>
    </dgm:pt>
    <dgm:pt modelId="{8512074F-62ED-404D-A7CE-5D70F0116604}" type="pres">
      <dgm:prSet presAssocID="{1FCB3407-6B75-43DD-AAA4-C9ACFBD1755C}" presName="textRect" presStyleLbl="revTx" presStyleIdx="2" presStyleCnt="4">
        <dgm:presLayoutVars>
          <dgm:chMax val="1"/>
          <dgm:chPref val="1"/>
        </dgm:presLayoutVars>
      </dgm:prSet>
      <dgm:spPr/>
    </dgm:pt>
    <dgm:pt modelId="{5B5C7B06-51DD-4F44-B94F-51E25A75DED3}" type="pres">
      <dgm:prSet presAssocID="{B1FF0173-26A3-45F2-902E-559BF440312D}" presName="sibTrans" presStyleLbl="sibTrans2D1" presStyleIdx="0" presStyleCnt="0"/>
      <dgm:spPr/>
    </dgm:pt>
    <dgm:pt modelId="{DACE3930-BB56-4E23-A4A0-47539B05CBC8}" type="pres">
      <dgm:prSet presAssocID="{BC3FEBE6-C1AC-490A-A135-91BFBBD7E33C}" presName="compNode" presStyleCnt="0"/>
      <dgm:spPr/>
    </dgm:pt>
    <dgm:pt modelId="{46A067CC-3165-4176-B6CD-3D223EF63F3A}" type="pres">
      <dgm:prSet presAssocID="{BC3FEBE6-C1AC-490A-A135-91BFBBD7E33C}" presName="iconBgRect" presStyleLbl="bgShp" presStyleIdx="3" presStyleCnt="4"/>
      <dgm:spPr/>
    </dgm:pt>
    <dgm:pt modelId="{31450B13-3BD9-4E7A-8FDF-0D6777B0DD51}" type="pres">
      <dgm:prSet presAssocID="{BC3FEBE6-C1AC-490A-A135-91BFBBD7E33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 with solid fill"/>
        </a:ext>
      </dgm:extLst>
    </dgm:pt>
    <dgm:pt modelId="{D27DE3B8-CC0D-4867-AD4B-4BF7BCFD07B0}" type="pres">
      <dgm:prSet presAssocID="{BC3FEBE6-C1AC-490A-A135-91BFBBD7E33C}" presName="spaceRect" presStyleCnt="0"/>
      <dgm:spPr/>
    </dgm:pt>
    <dgm:pt modelId="{4EBE4D80-0C3E-4ADB-9968-F09B930DBF8D}" type="pres">
      <dgm:prSet presAssocID="{BC3FEBE6-C1AC-490A-A135-91BFBBD7E33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71B100D-151E-4890-B31A-34AAF7EED0BF}" srcId="{D7759784-3F12-4B9C-AF44-23B206412F21}" destId="{D09E2EC3-C3E5-475B-B8F0-3A75C8FD7D77}" srcOrd="1" destOrd="0" parTransId="{4A707B60-9DCA-4519-BE0A-B029AFAB84A7}" sibTransId="{8392A6E7-6407-4BB6-AE03-AA838D598346}"/>
    <dgm:cxn modelId="{20F69039-7A2E-4AE7-840D-DE37F6F81980}" srcId="{D7759784-3F12-4B9C-AF44-23B206412F21}" destId="{0DA4A6BE-FBD5-4885-943E-0E3871C5D494}" srcOrd="0" destOrd="0" parTransId="{53E665E2-219A-4992-BE51-9C4177F874EE}" sibTransId="{CD0BE29A-FD9C-41D1-8F9F-48D2DDAB0AA5}"/>
    <dgm:cxn modelId="{C1B3D85E-927D-4E91-99BE-EF8F4369769C}" type="presOf" srcId="{B1FF0173-26A3-45F2-902E-559BF440312D}" destId="{5B5C7B06-51DD-4F44-B94F-51E25A75DED3}" srcOrd="0" destOrd="0" presId="urn:microsoft.com/office/officeart/2018/2/layout/IconCircleList"/>
    <dgm:cxn modelId="{1C25CC80-C6F4-4B90-8C76-813EE45BFFB1}" type="presOf" srcId="{D09E2EC3-C3E5-475B-B8F0-3A75C8FD7D77}" destId="{D65A6D8E-B546-46B3-8FFA-F26F244D5D8F}" srcOrd="0" destOrd="0" presId="urn:microsoft.com/office/officeart/2018/2/layout/IconCircleList"/>
    <dgm:cxn modelId="{F5627D81-BEA8-44B6-8081-20BD52859ECC}" type="presOf" srcId="{BC3FEBE6-C1AC-490A-A135-91BFBBD7E33C}" destId="{4EBE4D80-0C3E-4ADB-9968-F09B930DBF8D}" srcOrd="0" destOrd="0" presId="urn:microsoft.com/office/officeart/2018/2/layout/IconCircleList"/>
    <dgm:cxn modelId="{2707E58E-CEF9-483C-988A-7DF8ED565478}" srcId="{D7759784-3F12-4B9C-AF44-23B206412F21}" destId="{BC3FEBE6-C1AC-490A-A135-91BFBBD7E33C}" srcOrd="3" destOrd="0" parTransId="{06873FB2-B296-4298-92C7-9CCCCA2E4055}" sibTransId="{B71CBF1A-C509-4B33-BFB4-47CC79938CF8}"/>
    <dgm:cxn modelId="{BCF334A8-461F-484F-B7BE-BB25274A5697}" srcId="{D7759784-3F12-4B9C-AF44-23B206412F21}" destId="{1FCB3407-6B75-43DD-AAA4-C9ACFBD1755C}" srcOrd="2" destOrd="0" parTransId="{9C05BEE8-B62D-4697-A100-0461E5706689}" sibTransId="{B1FF0173-26A3-45F2-902E-559BF440312D}"/>
    <dgm:cxn modelId="{6BA67DAF-21E4-43AB-87B7-8864809B1141}" type="presOf" srcId="{8392A6E7-6407-4BB6-AE03-AA838D598346}" destId="{675140DF-1A5B-4BE4-B547-E9445CC5A8CF}" srcOrd="0" destOrd="0" presId="urn:microsoft.com/office/officeart/2018/2/layout/IconCircleList"/>
    <dgm:cxn modelId="{EAE1F1BA-4F5E-468C-96BA-75A5A86B8145}" type="presOf" srcId="{CD0BE29A-FD9C-41D1-8F9F-48D2DDAB0AA5}" destId="{077700B7-BD75-4386-B15E-31A375F2EAFD}" srcOrd="0" destOrd="0" presId="urn:microsoft.com/office/officeart/2018/2/layout/IconCircleList"/>
    <dgm:cxn modelId="{555059CF-3F00-4AFB-915D-3C2155F5A2EC}" type="presOf" srcId="{0DA4A6BE-FBD5-4885-943E-0E3871C5D494}" destId="{6E5CD770-B7FE-41C7-801A-260D2BB3D49F}" srcOrd="0" destOrd="0" presId="urn:microsoft.com/office/officeart/2018/2/layout/IconCircleList"/>
    <dgm:cxn modelId="{DDE45BD5-4778-48BC-827D-AE27D9B4DDFF}" type="presOf" srcId="{D7759784-3F12-4B9C-AF44-23B206412F21}" destId="{4173533A-421A-40D2-A587-8FA03F2DCCBA}" srcOrd="0" destOrd="0" presId="urn:microsoft.com/office/officeart/2018/2/layout/IconCircleList"/>
    <dgm:cxn modelId="{074A5CD5-46E1-425E-AC53-2CD5D384F090}" type="presOf" srcId="{1FCB3407-6B75-43DD-AAA4-C9ACFBD1755C}" destId="{8512074F-62ED-404D-A7CE-5D70F0116604}" srcOrd="0" destOrd="0" presId="urn:microsoft.com/office/officeart/2018/2/layout/IconCircleList"/>
    <dgm:cxn modelId="{951B6917-717C-4A9E-AF75-D9F30AA25AB8}" type="presParOf" srcId="{4173533A-421A-40D2-A587-8FA03F2DCCBA}" destId="{2CA7E573-DF0B-4D8A-BAD1-50F445297A01}" srcOrd="0" destOrd="0" presId="urn:microsoft.com/office/officeart/2018/2/layout/IconCircleList"/>
    <dgm:cxn modelId="{CDD0AEAD-16BA-4480-B2DF-C5638F674DB4}" type="presParOf" srcId="{2CA7E573-DF0B-4D8A-BAD1-50F445297A01}" destId="{04ABC4D2-6396-4856-A822-753AFA2D2C8C}" srcOrd="0" destOrd="0" presId="urn:microsoft.com/office/officeart/2018/2/layout/IconCircleList"/>
    <dgm:cxn modelId="{70E6FD3F-A50F-4095-AA93-BB5326CBE707}" type="presParOf" srcId="{04ABC4D2-6396-4856-A822-753AFA2D2C8C}" destId="{C3EAF17F-E2AF-46EF-A570-6604C5133DDB}" srcOrd="0" destOrd="0" presId="urn:microsoft.com/office/officeart/2018/2/layout/IconCircleList"/>
    <dgm:cxn modelId="{B814FB99-544E-4CCA-9A1C-1399884BB38F}" type="presParOf" srcId="{04ABC4D2-6396-4856-A822-753AFA2D2C8C}" destId="{84C45770-6D1F-4E3C-AF7A-24C9CFD28546}" srcOrd="1" destOrd="0" presId="urn:microsoft.com/office/officeart/2018/2/layout/IconCircleList"/>
    <dgm:cxn modelId="{F5770838-B661-4619-9FE1-292C9FBB79E2}" type="presParOf" srcId="{04ABC4D2-6396-4856-A822-753AFA2D2C8C}" destId="{0BDD67F9-33DC-4DB0-B6D2-735915C99195}" srcOrd="2" destOrd="0" presId="urn:microsoft.com/office/officeart/2018/2/layout/IconCircleList"/>
    <dgm:cxn modelId="{60876C67-9503-4A4B-865D-F6192DC220EA}" type="presParOf" srcId="{04ABC4D2-6396-4856-A822-753AFA2D2C8C}" destId="{6E5CD770-B7FE-41C7-801A-260D2BB3D49F}" srcOrd="3" destOrd="0" presId="urn:microsoft.com/office/officeart/2018/2/layout/IconCircleList"/>
    <dgm:cxn modelId="{4779662B-5A76-47E0-84D5-BE883189BA8D}" type="presParOf" srcId="{2CA7E573-DF0B-4D8A-BAD1-50F445297A01}" destId="{077700B7-BD75-4386-B15E-31A375F2EAFD}" srcOrd="1" destOrd="0" presId="urn:microsoft.com/office/officeart/2018/2/layout/IconCircleList"/>
    <dgm:cxn modelId="{C8AA3B40-1986-48AB-8A3A-F637308F6513}" type="presParOf" srcId="{2CA7E573-DF0B-4D8A-BAD1-50F445297A01}" destId="{A6646E69-B056-4EA2-A182-C874A065091A}" srcOrd="2" destOrd="0" presId="urn:microsoft.com/office/officeart/2018/2/layout/IconCircleList"/>
    <dgm:cxn modelId="{1473EA5A-54FF-476F-A6A2-8BCD9AA7B71C}" type="presParOf" srcId="{A6646E69-B056-4EA2-A182-C874A065091A}" destId="{7C55EA68-56A4-450D-B66E-0A72F00E9B26}" srcOrd="0" destOrd="0" presId="urn:microsoft.com/office/officeart/2018/2/layout/IconCircleList"/>
    <dgm:cxn modelId="{59106DBC-47CC-4A2D-9876-D97AD1C08534}" type="presParOf" srcId="{A6646E69-B056-4EA2-A182-C874A065091A}" destId="{A94B22CD-F1C2-44F1-B684-6790652BC1C5}" srcOrd="1" destOrd="0" presId="urn:microsoft.com/office/officeart/2018/2/layout/IconCircleList"/>
    <dgm:cxn modelId="{1E05AD4A-5C41-4257-A726-48FEFCFF12BB}" type="presParOf" srcId="{A6646E69-B056-4EA2-A182-C874A065091A}" destId="{8792223A-2C3E-4035-8DEF-CE811401DCBA}" srcOrd="2" destOrd="0" presId="urn:microsoft.com/office/officeart/2018/2/layout/IconCircleList"/>
    <dgm:cxn modelId="{B2F1949D-8AF2-438D-ADF9-190DFD612287}" type="presParOf" srcId="{A6646E69-B056-4EA2-A182-C874A065091A}" destId="{D65A6D8E-B546-46B3-8FFA-F26F244D5D8F}" srcOrd="3" destOrd="0" presId="urn:microsoft.com/office/officeart/2018/2/layout/IconCircleList"/>
    <dgm:cxn modelId="{AD971311-FEB0-4DC7-A12E-785058C0EE44}" type="presParOf" srcId="{2CA7E573-DF0B-4D8A-BAD1-50F445297A01}" destId="{675140DF-1A5B-4BE4-B547-E9445CC5A8CF}" srcOrd="3" destOrd="0" presId="urn:microsoft.com/office/officeart/2018/2/layout/IconCircleList"/>
    <dgm:cxn modelId="{0A1B0576-D096-4C36-AFC6-F8D91A1B000D}" type="presParOf" srcId="{2CA7E573-DF0B-4D8A-BAD1-50F445297A01}" destId="{8EACF870-8C53-4E07-8F9F-079CFFF02204}" srcOrd="4" destOrd="0" presId="urn:microsoft.com/office/officeart/2018/2/layout/IconCircleList"/>
    <dgm:cxn modelId="{02D4FE18-5201-49ED-95E8-4A363A3D7141}" type="presParOf" srcId="{8EACF870-8C53-4E07-8F9F-079CFFF02204}" destId="{3D446309-52E4-420F-8AE2-B3CE1DE3AB81}" srcOrd="0" destOrd="0" presId="urn:microsoft.com/office/officeart/2018/2/layout/IconCircleList"/>
    <dgm:cxn modelId="{C610A08A-D8DD-4B27-B956-E0472F3CE291}" type="presParOf" srcId="{8EACF870-8C53-4E07-8F9F-079CFFF02204}" destId="{EE14BE74-6A96-40D8-A5B6-2BBBFE5F08D9}" srcOrd="1" destOrd="0" presId="urn:microsoft.com/office/officeart/2018/2/layout/IconCircleList"/>
    <dgm:cxn modelId="{565EBD93-CCF3-4A04-924B-6B72E7D66F9F}" type="presParOf" srcId="{8EACF870-8C53-4E07-8F9F-079CFFF02204}" destId="{E2156387-C305-4ADE-9C5E-D8B54D500B4A}" srcOrd="2" destOrd="0" presId="urn:microsoft.com/office/officeart/2018/2/layout/IconCircleList"/>
    <dgm:cxn modelId="{62108439-8424-4BE3-96EF-F0B8A1629AD2}" type="presParOf" srcId="{8EACF870-8C53-4E07-8F9F-079CFFF02204}" destId="{8512074F-62ED-404D-A7CE-5D70F0116604}" srcOrd="3" destOrd="0" presId="urn:microsoft.com/office/officeart/2018/2/layout/IconCircleList"/>
    <dgm:cxn modelId="{11EE8C17-F3EA-4CFD-B83E-BBEAA1449CB0}" type="presParOf" srcId="{2CA7E573-DF0B-4D8A-BAD1-50F445297A01}" destId="{5B5C7B06-51DD-4F44-B94F-51E25A75DED3}" srcOrd="5" destOrd="0" presId="urn:microsoft.com/office/officeart/2018/2/layout/IconCircleList"/>
    <dgm:cxn modelId="{A684BAF5-BAD5-42AD-A9EF-D2B7E737976C}" type="presParOf" srcId="{2CA7E573-DF0B-4D8A-BAD1-50F445297A01}" destId="{DACE3930-BB56-4E23-A4A0-47539B05CBC8}" srcOrd="6" destOrd="0" presId="urn:microsoft.com/office/officeart/2018/2/layout/IconCircleList"/>
    <dgm:cxn modelId="{28F329AF-D03D-4605-9ACC-5918E8A95793}" type="presParOf" srcId="{DACE3930-BB56-4E23-A4A0-47539B05CBC8}" destId="{46A067CC-3165-4176-B6CD-3D223EF63F3A}" srcOrd="0" destOrd="0" presId="urn:microsoft.com/office/officeart/2018/2/layout/IconCircleList"/>
    <dgm:cxn modelId="{805F8656-6C5F-4840-8A31-FFC32A328C4A}" type="presParOf" srcId="{DACE3930-BB56-4E23-A4A0-47539B05CBC8}" destId="{31450B13-3BD9-4E7A-8FDF-0D6777B0DD51}" srcOrd="1" destOrd="0" presId="urn:microsoft.com/office/officeart/2018/2/layout/IconCircleList"/>
    <dgm:cxn modelId="{38C58998-DCAF-46D7-8881-8892562AA59D}" type="presParOf" srcId="{DACE3930-BB56-4E23-A4A0-47539B05CBC8}" destId="{D27DE3B8-CC0D-4867-AD4B-4BF7BCFD07B0}" srcOrd="2" destOrd="0" presId="urn:microsoft.com/office/officeart/2018/2/layout/IconCircleList"/>
    <dgm:cxn modelId="{374029C1-1F45-4371-8A36-2819F0B65F23}" type="presParOf" srcId="{DACE3930-BB56-4E23-A4A0-47539B05CBC8}" destId="{4EBE4D80-0C3E-4ADB-9968-F09B930DBF8D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AF17F-E2AF-46EF-A570-6604C5133DDB}">
      <dsp:nvSpPr>
        <dsp:cNvPr id="0" name=""/>
        <dsp:cNvSpPr/>
      </dsp:nvSpPr>
      <dsp:spPr>
        <a:xfrm>
          <a:off x="218794" y="34739"/>
          <a:ext cx="1339248" cy="1339248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C45770-6D1F-4E3C-AF7A-24C9CFD28546}">
      <dsp:nvSpPr>
        <dsp:cNvPr id="0" name=""/>
        <dsp:cNvSpPr/>
      </dsp:nvSpPr>
      <dsp:spPr>
        <a:xfrm>
          <a:off x="500036" y="315982"/>
          <a:ext cx="776764" cy="7767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5CD770-B7FE-41C7-801A-260D2BB3D49F}">
      <dsp:nvSpPr>
        <dsp:cNvPr id="0" name=""/>
        <dsp:cNvSpPr/>
      </dsp:nvSpPr>
      <dsp:spPr>
        <a:xfrm>
          <a:off x="1845025" y="34739"/>
          <a:ext cx="3156800" cy="1339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Where I’m from</a:t>
          </a:r>
        </a:p>
      </dsp:txBody>
      <dsp:txXfrm>
        <a:off x="1845025" y="34739"/>
        <a:ext cx="3156800" cy="1339248"/>
      </dsp:txXfrm>
    </dsp:sp>
    <dsp:sp modelId="{7C55EA68-56A4-450D-B66E-0A72F00E9B26}">
      <dsp:nvSpPr>
        <dsp:cNvPr id="0" name=""/>
        <dsp:cNvSpPr/>
      </dsp:nvSpPr>
      <dsp:spPr>
        <a:xfrm>
          <a:off x="5551874" y="34739"/>
          <a:ext cx="1339248" cy="1339248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4B22CD-F1C2-44F1-B684-6790652BC1C5}">
      <dsp:nvSpPr>
        <dsp:cNvPr id="0" name=""/>
        <dsp:cNvSpPr/>
      </dsp:nvSpPr>
      <dsp:spPr>
        <a:xfrm>
          <a:off x="5833116" y="315982"/>
          <a:ext cx="776764" cy="7767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A6D8E-B546-46B3-8FFA-F26F244D5D8F}">
      <dsp:nvSpPr>
        <dsp:cNvPr id="0" name=""/>
        <dsp:cNvSpPr/>
      </dsp:nvSpPr>
      <dsp:spPr>
        <a:xfrm>
          <a:off x="7178104" y="34739"/>
          <a:ext cx="3156800" cy="1339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Educational Background</a:t>
          </a:r>
        </a:p>
      </dsp:txBody>
      <dsp:txXfrm>
        <a:off x="7178104" y="34739"/>
        <a:ext cx="3156800" cy="1339248"/>
      </dsp:txXfrm>
    </dsp:sp>
    <dsp:sp modelId="{3D446309-52E4-420F-8AE2-B3CE1DE3AB81}">
      <dsp:nvSpPr>
        <dsp:cNvPr id="0" name=""/>
        <dsp:cNvSpPr/>
      </dsp:nvSpPr>
      <dsp:spPr>
        <a:xfrm>
          <a:off x="218794" y="1936827"/>
          <a:ext cx="1339248" cy="1339248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14BE74-6A96-40D8-A5B6-2BBBFE5F08D9}">
      <dsp:nvSpPr>
        <dsp:cNvPr id="0" name=""/>
        <dsp:cNvSpPr/>
      </dsp:nvSpPr>
      <dsp:spPr>
        <a:xfrm>
          <a:off x="500036" y="2218069"/>
          <a:ext cx="776764" cy="7767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12074F-62ED-404D-A7CE-5D70F0116604}">
      <dsp:nvSpPr>
        <dsp:cNvPr id="0" name=""/>
        <dsp:cNvSpPr/>
      </dsp:nvSpPr>
      <dsp:spPr>
        <a:xfrm>
          <a:off x="1845025" y="1936827"/>
          <a:ext cx="3156800" cy="1339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Accomplishments</a:t>
          </a:r>
        </a:p>
      </dsp:txBody>
      <dsp:txXfrm>
        <a:off x="1845025" y="1936827"/>
        <a:ext cx="3156800" cy="1339248"/>
      </dsp:txXfrm>
    </dsp:sp>
    <dsp:sp modelId="{46A067CC-3165-4176-B6CD-3D223EF63F3A}">
      <dsp:nvSpPr>
        <dsp:cNvPr id="0" name=""/>
        <dsp:cNvSpPr/>
      </dsp:nvSpPr>
      <dsp:spPr>
        <a:xfrm>
          <a:off x="5551874" y="1936827"/>
          <a:ext cx="1339248" cy="1339248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450B13-3BD9-4E7A-8FDF-0D6777B0DD51}">
      <dsp:nvSpPr>
        <dsp:cNvPr id="0" name=""/>
        <dsp:cNvSpPr/>
      </dsp:nvSpPr>
      <dsp:spPr>
        <a:xfrm>
          <a:off x="5833116" y="2218069"/>
          <a:ext cx="776764" cy="77676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BE4D80-0C3E-4ADB-9968-F09B930DBF8D}">
      <dsp:nvSpPr>
        <dsp:cNvPr id="0" name=""/>
        <dsp:cNvSpPr/>
      </dsp:nvSpPr>
      <dsp:spPr>
        <a:xfrm>
          <a:off x="7178104" y="1936827"/>
          <a:ext cx="3156800" cy="1339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Interests</a:t>
          </a:r>
        </a:p>
      </dsp:txBody>
      <dsp:txXfrm>
        <a:off x="7178104" y="1936827"/>
        <a:ext cx="3156800" cy="13392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51DE24-4399-8F4D-A29C-E3163103423C}">
      <dsp:nvSpPr>
        <dsp:cNvPr id="0" name=""/>
        <dsp:cNvSpPr/>
      </dsp:nvSpPr>
      <dsp:spPr>
        <a:xfrm rot="5400000">
          <a:off x="1740751" y="614606"/>
          <a:ext cx="940006" cy="202676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33C67-20F1-F044-BE91-00C17B5F6FC4}">
      <dsp:nvSpPr>
        <dsp:cNvPr id="0" name=""/>
        <dsp:cNvSpPr/>
      </dsp:nvSpPr>
      <dsp:spPr>
        <a:xfrm>
          <a:off x="835730" y="48625"/>
          <a:ext cx="1584556" cy="110913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Baltimore, MD</a:t>
          </a:r>
        </a:p>
      </dsp:txBody>
      <dsp:txXfrm>
        <a:off x="889883" y="102778"/>
        <a:ext cx="1476250" cy="1000832"/>
      </dsp:txXfrm>
    </dsp:sp>
    <dsp:sp modelId="{454F39D0-2A9C-9D49-9185-0CF93D76D93A}">
      <dsp:nvSpPr>
        <dsp:cNvPr id="0" name=""/>
        <dsp:cNvSpPr/>
      </dsp:nvSpPr>
      <dsp:spPr>
        <a:xfrm>
          <a:off x="2446385" y="163948"/>
          <a:ext cx="2391057" cy="8964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Mechanical Engineering, B.S.</a:t>
          </a:r>
        </a:p>
      </dsp:txBody>
      <dsp:txXfrm>
        <a:off x="2446385" y="163948"/>
        <a:ext cx="2391057" cy="896454"/>
      </dsp:txXfrm>
    </dsp:sp>
    <dsp:sp modelId="{5BCB1C54-F563-4C48-8A0E-F1BE448887CF}">
      <dsp:nvSpPr>
        <dsp:cNvPr id="0" name=""/>
        <dsp:cNvSpPr/>
      </dsp:nvSpPr>
      <dsp:spPr>
        <a:xfrm rot="5400000">
          <a:off x="4109847" y="1889541"/>
          <a:ext cx="941277" cy="19065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18CCBE-3C84-D84B-A495-A6884AAC08E2}">
      <dsp:nvSpPr>
        <dsp:cNvPr id="0" name=""/>
        <dsp:cNvSpPr/>
      </dsp:nvSpPr>
      <dsp:spPr>
        <a:xfrm>
          <a:off x="3263723" y="1269661"/>
          <a:ext cx="1584556" cy="110913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Toledo, OH</a:t>
          </a:r>
        </a:p>
      </dsp:txBody>
      <dsp:txXfrm>
        <a:off x="3317876" y="1323814"/>
        <a:ext cx="1476250" cy="1000832"/>
      </dsp:txXfrm>
    </dsp:sp>
    <dsp:sp modelId="{48ECE2CB-0AFF-5449-AE2A-958726CDDF42}">
      <dsp:nvSpPr>
        <dsp:cNvPr id="0" name=""/>
        <dsp:cNvSpPr/>
      </dsp:nvSpPr>
      <dsp:spPr>
        <a:xfrm>
          <a:off x="4894526" y="1386014"/>
          <a:ext cx="1804123" cy="8964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Computer Science, B.S.</a:t>
          </a:r>
        </a:p>
      </dsp:txBody>
      <dsp:txXfrm>
        <a:off x="4894526" y="1386014"/>
        <a:ext cx="1804123" cy="896454"/>
      </dsp:txXfrm>
    </dsp:sp>
    <dsp:sp modelId="{7C3C6B05-3889-214E-A06D-4FE2B6DA6132}">
      <dsp:nvSpPr>
        <dsp:cNvPr id="0" name=""/>
        <dsp:cNvSpPr/>
      </dsp:nvSpPr>
      <dsp:spPr>
        <a:xfrm>
          <a:off x="5584392" y="2509523"/>
          <a:ext cx="1584556" cy="110913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Pittsburgh, PA</a:t>
          </a:r>
        </a:p>
      </dsp:txBody>
      <dsp:txXfrm>
        <a:off x="5638545" y="2563676"/>
        <a:ext cx="1476250" cy="1000832"/>
      </dsp:txXfrm>
    </dsp:sp>
    <dsp:sp modelId="{F438763A-E546-1E46-BCE2-C1828FF3552B}">
      <dsp:nvSpPr>
        <dsp:cNvPr id="0" name=""/>
        <dsp:cNvSpPr/>
      </dsp:nvSpPr>
      <dsp:spPr>
        <a:xfrm>
          <a:off x="7176708" y="2602055"/>
          <a:ext cx="2488900" cy="8964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Software Engineering M.S.</a:t>
          </a:r>
        </a:p>
      </dsp:txBody>
      <dsp:txXfrm>
        <a:off x="7176708" y="2602055"/>
        <a:ext cx="2488900" cy="8964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AF17F-E2AF-46EF-A570-6604C5133DDB}">
      <dsp:nvSpPr>
        <dsp:cNvPr id="0" name=""/>
        <dsp:cNvSpPr/>
      </dsp:nvSpPr>
      <dsp:spPr>
        <a:xfrm>
          <a:off x="218794" y="34739"/>
          <a:ext cx="1339248" cy="1339248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C45770-6D1F-4E3C-AF7A-24C9CFD28546}">
      <dsp:nvSpPr>
        <dsp:cNvPr id="0" name=""/>
        <dsp:cNvSpPr/>
      </dsp:nvSpPr>
      <dsp:spPr>
        <a:xfrm>
          <a:off x="500036" y="315982"/>
          <a:ext cx="776764" cy="7767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5CD770-B7FE-41C7-801A-260D2BB3D49F}">
      <dsp:nvSpPr>
        <dsp:cNvPr id="0" name=""/>
        <dsp:cNvSpPr/>
      </dsp:nvSpPr>
      <dsp:spPr>
        <a:xfrm>
          <a:off x="1845025" y="34739"/>
          <a:ext cx="3156800" cy="1339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Lived some places</a:t>
          </a:r>
        </a:p>
      </dsp:txBody>
      <dsp:txXfrm>
        <a:off x="1845025" y="34739"/>
        <a:ext cx="3156800" cy="1339248"/>
      </dsp:txXfrm>
    </dsp:sp>
    <dsp:sp modelId="{7C55EA68-56A4-450D-B66E-0A72F00E9B26}">
      <dsp:nvSpPr>
        <dsp:cNvPr id="0" name=""/>
        <dsp:cNvSpPr/>
      </dsp:nvSpPr>
      <dsp:spPr>
        <a:xfrm>
          <a:off x="5551874" y="34739"/>
          <a:ext cx="1339248" cy="1339248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4B22CD-F1C2-44F1-B684-6790652BC1C5}">
      <dsp:nvSpPr>
        <dsp:cNvPr id="0" name=""/>
        <dsp:cNvSpPr/>
      </dsp:nvSpPr>
      <dsp:spPr>
        <a:xfrm>
          <a:off x="5833116" y="315982"/>
          <a:ext cx="776764" cy="7767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A6D8E-B546-46B3-8FFA-F26F244D5D8F}">
      <dsp:nvSpPr>
        <dsp:cNvPr id="0" name=""/>
        <dsp:cNvSpPr/>
      </dsp:nvSpPr>
      <dsp:spPr>
        <a:xfrm>
          <a:off x="7178104" y="34739"/>
          <a:ext cx="3156800" cy="1339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Earned a few degrees</a:t>
          </a:r>
        </a:p>
      </dsp:txBody>
      <dsp:txXfrm>
        <a:off x="7178104" y="34739"/>
        <a:ext cx="3156800" cy="1339248"/>
      </dsp:txXfrm>
    </dsp:sp>
    <dsp:sp modelId="{3D446309-52E4-420F-8AE2-B3CE1DE3AB81}">
      <dsp:nvSpPr>
        <dsp:cNvPr id="0" name=""/>
        <dsp:cNvSpPr/>
      </dsp:nvSpPr>
      <dsp:spPr>
        <a:xfrm>
          <a:off x="218794" y="1936827"/>
          <a:ext cx="1339248" cy="1339248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14BE74-6A96-40D8-A5B6-2BBBFE5F08D9}">
      <dsp:nvSpPr>
        <dsp:cNvPr id="0" name=""/>
        <dsp:cNvSpPr/>
      </dsp:nvSpPr>
      <dsp:spPr>
        <a:xfrm>
          <a:off x="500036" y="2218069"/>
          <a:ext cx="776764" cy="7767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12074F-62ED-404D-A7CE-5D70F0116604}">
      <dsp:nvSpPr>
        <dsp:cNvPr id="0" name=""/>
        <dsp:cNvSpPr/>
      </dsp:nvSpPr>
      <dsp:spPr>
        <a:xfrm>
          <a:off x="1845025" y="1936827"/>
          <a:ext cx="3156800" cy="1339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Accomplished things</a:t>
          </a:r>
        </a:p>
      </dsp:txBody>
      <dsp:txXfrm>
        <a:off x="1845025" y="1936827"/>
        <a:ext cx="3156800" cy="1339248"/>
      </dsp:txXfrm>
    </dsp:sp>
    <dsp:sp modelId="{46A067CC-3165-4176-B6CD-3D223EF63F3A}">
      <dsp:nvSpPr>
        <dsp:cNvPr id="0" name=""/>
        <dsp:cNvSpPr/>
      </dsp:nvSpPr>
      <dsp:spPr>
        <a:xfrm>
          <a:off x="5551874" y="1936827"/>
          <a:ext cx="1339248" cy="1339248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450B13-3BD9-4E7A-8FDF-0D6777B0DD51}">
      <dsp:nvSpPr>
        <dsp:cNvPr id="0" name=""/>
        <dsp:cNvSpPr/>
      </dsp:nvSpPr>
      <dsp:spPr>
        <a:xfrm>
          <a:off x="5833116" y="2218069"/>
          <a:ext cx="776764" cy="77676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BE4D80-0C3E-4ADB-9968-F09B930DBF8D}">
      <dsp:nvSpPr>
        <dsp:cNvPr id="0" name=""/>
        <dsp:cNvSpPr/>
      </dsp:nvSpPr>
      <dsp:spPr>
        <a:xfrm>
          <a:off x="7178104" y="1936827"/>
          <a:ext cx="3156800" cy="1339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Like some stuff</a:t>
          </a:r>
        </a:p>
      </dsp:txBody>
      <dsp:txXfrm>
        <a:off x="7178104" y="1936827"/>
        <a:ext cx="3156800" cy="13392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A3B2ED-F616-664B-BF63-2D41F860CE8B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6A5A47-7FA9-4742-A7BE-FC946DAAD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12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2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95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097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91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7386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995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708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22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06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74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24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17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775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362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9C3483C-F77D-464F-9616-9CB2E68317D8}" type="datetimeFigureOut">
              <a:rPr lang="en-US" smtClean="0"/>
              <a:t>9/18/23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FF3B70C-184A-544A-9266-87271B3BCA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4457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  <p:sldLayoutId id="2147483907" r:id="rId13"/>
    <p:sldLayoutId id="2147483908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33CA5-3EAF-9484-79F8-DCD86BDF9B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199" y="1240780"/>
            <a:ext cx="6086857" cy="437644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440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C540EC-34E4-D202-BA53-36C2CD630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7256" y="1240780"/>
            <a:ext cx="3364746" cy="4376440"/>
          </a:xfrm>
          <a:effectLst/>
        </p:spPr>
        <p:txBody>
          <a:bodyPr anchor="ctr">
            <a:normAutofit/>
          </a:bodyPr>
          <a:lstStyle/>
          <a:p>
            <a:r>
              <a:rPr lang="en-US" sz="2400"/>
              <a:t>Carl Gruhn</a:t>
            </a:r>
          </a:p>
          <a:p>
            <a:r>
              <a:rPr lang="en-US" sz="2400"/>
              <a:t>Communication for Software Leaders</a:t>
            </a:r>
          </a:p>
          <a:p>
            <a:r>
              <a:rPr lang="en-US" sz="2400"/>
              <a:t>Assignment 3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5635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BB09F-DC6B-063B-3FD4-B7D86514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E9AC26A4-2D72-C30E-B371-A1B191A08D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8521294"/>
              </p:ext>
            </p:extLst>
          </p:nvPr>
        </p:nvGraphicFramePr>
        <p:xfrm>
          <a:off x="819150" y="2548647"/>
          <a:ext cx="10553700" cy="3310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4352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49803-0013-C6AD-74B8-1C5106529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52A522B-8B69-420E-121E-09D1D67C37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7125998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81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76830-FE80-11D5-BB93-88FB12715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Information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EACF58-4AC3-8186-0DCD-E06CE852A2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4400" b="0" dirty="0">
                <a:latin typeface="+mj-lt"/>
              </a:rPr>
              <a:t>Accomplishments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591A2-48DA-DA60-217E-7435CA77C7D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Transitioned Careers</a:t>
            </a:r>
          </a:p>
          <a:p>
            <a:r>
              <a:rPr lang="en-US" dirty="0"/>
              <a:t>Workplace Nomination</a:t>
            </a:r>
          </a:p>
          <a:p>
            <a:r>
              <a:rPr lang="en-US" dirty="0"/>
              <a:t>Got sister into D&amp;D 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D27BB6-B22F-E4C0-C412-16186CC536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4400" b="0" dirty="0">
                <a:latin typeface="+mj-lt"/>
              </a:rPr>
              <a:t>Interests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1B144-C118-C96B-6ADE-91D5780F7FA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TTRPGs</a:t>
            </a:r>
          </a:p>
          <a:p>
            <a:r>
              <a:rPr lang="en-US" dirty="0"/>
              <a:t>Boardgames</a:t>
            </a:r>
          </a:p>
          <a:p>
            <a:r>
              <a:rPr lang="en-US" dirty="0"/>
              <a:t>Skiing / Snowboarding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F115C0-348E-97E1-BF91-5497B2F9D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" t="28008" r="9819" b="33325"/>
          <a:stretch/>
        </p:blipFill>
        <p:spPr>
          <a:xfrm>
            <a:off x="7138786" y="4000831"/>
            <a:ext cx="3291840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51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BB09F-DC6B-063B-3FD4-B7D865141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E9AC26A4-2D72-C30E-B371-A1B191A08D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8912558"/>
              </p:ext>
            </p:extLst>
          </p:nvPr>
        </p:nvGraphicFramePr>
        <p:xfrm>
          <a:off x="819150" y="2548647"/>
          <a:ext cx="10553700" cy="33108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5789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838CA-E6B1-77EC-5F48-34E6B83D9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9190030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{93C243B4-07C4-2D4A-AD01-91EBC33B56A6}tf10001121_mac</Template>
  <TotalTime>3775</TotalTime>
  <Words>81</Words>
  <Application>Microsoft Macintosh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Century Gothic</vt:lpstr>
      <vt:lpstr>Wingdings 2</vt:lpstr>
      <vt:lpstr>Quotable</vt:lpstr>
      <vt:lpstr>Introduction</vt:lpstr>
      <vt:lpstr>Overview</vt:lpstr>
      <vt:lpstr>Background</vt:lpstr>
      <vt:lpstr>Additional Information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 Gruhn</dc:creator>
  <cp:lastModifiedBy>Carl Gruhn</cp:lastModifiedBy>
  <cp:revision>4</cp:revision>
  <dcterms:created xsi:type="dcterms:W3CDTF">2023-09-14T00:03:41Z</dcterms:created>
  <dcterms:modified xsi:type="dcterms:W3CDTF">2023-09-18T20:17:00Z</dcterms:modified>
</cp:coreProperties>
</file>

<file path=docProps/thumbnail.jpeg>
</file>